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1"/>
  </p:sldMasterIdLst>
  <p:notesMasterIdLst>
    <p:notesMasterId r:id="rId17"/>
  </p:notesMasterIdLst>
  <p:sldIdLst>
    <p:sldId id="260" r:id="rId2"/>
    <p:sldId id="261" r:id="rId3"/>
    <p:sldId id="265" r:id="rId4"/>
    <p:sldId id="264" r:id="rId5"/>
    <p:sldId id="269" r:id="rId6"/>
    <p:sldId id="263" r:id="rId7"/>
    <p:sldId id="270" r:id="rId8"/>
    <p:sldId id="273" r:id="rId9"/>
    <p:sldId id="271" r:id="rId10"/>
    <p:sldId id="272" r:id="rId11"/>
    <p:sldId id="274" r:id="rId12"/>
    <p:sldId id="268" r:id="rId13"/>
    <p:sldId id="275" r:id="rId14"/>
    <p:sldId id="277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3A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4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6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5585FC-6861-4DB0-BC60-6054047555D9}" type="doc">
      <dgm:prSet loTypeId="urn:microsoft.com/office/officeart/2005/8/layout/process1" loCatId="process" qsTypeId="urn:microsoft.com/office/officeart/2005/8/quickstyle/simple5" qsCatId="simple" csTypeId="urn:microsoft.com/office/officeart/2005/8/colors/accent0_1" csCatId="mainScheme" phldr="1"/>
      <dgm:spPr/>
    </dgm:pt>
    <dgm:pt modelId="{F599A2D4-F853-4883-8C0B-DBB825AD44B9}">
      <dgm:prSet phldrT="[Text]" custT="1"/>
      <dgm:spPr/>
      <dgm:t>
        <a:bodyPr/>
        <a:lstStyle/>
        <a:p>
          <a:r>
            <a:rPr lang="fr-CA" sz="2200"/>
            <a:t>Complexité</a:t>
          </a:r>
          <a:endParaRPr lang="en-CA" sz="2200" dirty="0"/>
        </a:p>
      </dgm:t>
    </dgm:pt>
    <dgm:pt modelId="{76A0545D-7F8B-44F3-8BB4-4525A36475B9}" type="parTrans" cxnId="{65CE17CB-4545-4682-96E6-9F440F46B235}">
      <dgm:prSet/>
      <dgm:spPr/>
      <dgm:t>
        <a:bodyPr/>
        <a:lstStyle/>
        <a:p>
          <a:endParaRPr lang="en-CA"/>
        </a:p>
      </dgm:t>
    </dgm:pt>
    <dgm:pt modelId="{A14A59EE-E2CC-4533-B6F9-F80AC21BDD5A}" type="sibTrans" cxnId="{65CE17CB-4545-4682-96E6-9F440F46B235}">
      <dgm:prSet/>
      <dgm:spPr/>
      <dgm:t>
        <a:bodyPr/>
        <a:lstStyle/>
        <a:p>
          <a:endParaRPr lang="en-CA"/>
        </a:p>
      </dgm:t>
    </dgm:pt>
    <dgm:pt modelId="{C538D8CD-CDC8-4033-A46C-897E1F9F6CB4}">
      <dgm:prSet phldrT="[Text]" custT="1"/>
      <dgm:spPr/>
      <dgm:t>
        <a:bodyPr/>
        <a:lstStyle/>
        <a:p>
          <a:r>
            <a:rPr lang="fr-CA" sz="2200" dirty="0"/>
            <a:t>Interfaces</a:t>
          </a:r>
          <a:endParaRPr lang="en-CA" sz="2200" dirty="0"/>
        </a:p>
      </dgm:t>
    </dgm:pt>
    <dgm:pt modelId="{166CBD07-56CB-4CA8-B949-9452F95323C2}" type="parTrans" cxnId="{4B792B77-F66B-4158-8DC5-D4FEB10654CF}">
      <dgm:prSet/>
      <dgm:spPr/>
      <dgm:t>
        <a:bodyPr/>
        <a:lstStyle/>
        <a:p>
          <a:endParaRPr lang="en-CA"/>
        </a:p>
      </dgm:t>
    </dgm:pt>
    <dgm:pt modelId="{9B80FEED-2E65-4F63-A542-B4EDDA5C93A2}" type="sibTrans" cxnId="{4B792B77-F66B-4158-8DC5-D4FEB10654CF}">
      <dgm:prSet/>
      <dgm:spPr/>
      <dgm:t>
        <a:bodyPr/>
        <a:lstStyle/>
        <a:p>
          <a:endParaRPr lang="en-CA"/>
        </a:p>
      </dgm:t>
    </dgm:pt>
    <dgm:pt modelId="{0BF30729-31FF-498D-8CF1-770788C1B34A}">
      <dgm:prSet custT="1"/>
      <dgm:spPr/>
      <dgm:t>
        <a:bodyPr/>
        <a:lstStyle/>
        <a:p>
          <a:r>
            <a:rPr lang="fr-CA" sz="2200" b="0" dirty="0"/>
            <a:t>Démonstration</a:t>
          </a:r>
        </a:p>
      </dgm:t>
    </dgm:pt>
    <dgm:pt modelId="{20B809FA-2BB7-4579-BA5A-D6EE343A20AF}" type="parTrans" cxnId="{1C5DD217-CFB4-46D4-8341-F800D3F7E956}">
      <dgm:prSet/>
      <dgm:spPr/>
      <dgm:t>
        <a:bodyPr/>
        <a:lstStyle/>
        <a:p>
          <a:endParaRPr lang="fr-CA"/>
        </a:p>
      </dgm:t>
    </dgm:pt>
    <dgm:pt modelId="{78D74879-2C29-4931-AF4C-A5EB7D2337D3}" type="sibTrans" cxnId="{1C5DD217-CFB4-46D4-8341-F800D3F7E956}">
      <dgm:prSet/>
      <dgm:spPr/>
      <dgm:t>
        <a:bodyPr/>
        <a:lstStyle/>
        <a:p>
          <a:endParaRPr lang="fr-CA"/>
        </a:p>
      </dgm:t>
    </dgm:pt>
    <dgm:pt modelId="{29511BBE-E4B9-4D0E-9129-D5EFC14F7853}">
      <dgm:prSet custT="1"/>
      <dgm:spPr/>
      <dgm:t>
        <a:bodyPr/>
        <a:lstStyle/>
        <a:p>
          <a:r>
            <a:rPr lang="fr-CA" sz="2200" dirty="0"/>
            <a:t>Conclusion</a:t>
          </a:r>
        </a:p>
      </dgm:t>
    </dgm:pt>
    <dgm:pt modelId="{AC1134E4-A13C-498F-90B9-2BA6D506CF97}" type="parTrans" cxnId="{0A536BA6-EAA8-4CC9-8247-79EA74C343E8}">
      <dgm:prSet/>
      <dgm:spPr/>
      <dgm:t>
        <a:bodyPr/>
        <a:lstStyle/>
        <a:p>
          <a:endParaRPr lang="fr-CA"/>
        </a:p>
      </dgm:t>
    </dgm:pt>
    <dgm:pt modelId="{0DF97DCE-BB22-496A-BDDC-972D9F7A4969}" type="sibTrans" cxnId="{0A536BA6-EAA8-4CC9-8247-79EA74C343E8}">
      <dgm:prSet/>
      <dgm:spPr/>
      <dgm:t>
        <a:bodyPr/>
        <a:lstStyle/>
        <a:p>
          <a:endParaRPr lang="fr-CA"/>
        </a:p>
      </dgm:t>
    </dgm:pt>
    <dgm:pt modelId="{BEED912C-5B6A-4CA3-B62F-EB7A2F12D75C}" type="pres">
      <dgm:prSet presAssocID="{895585FC-6861-4DB0-BC60-6054047555D9}" presName="Name0" presStyleCnt="0">
        <dgm:presLayoutVars>
          <dgm:dir/>
          <dgm:resizeHandles val="exact"/>
        </dgm:presLayoutVars>
      </dgm:prSet>
      <dgm:spPr/>
    </dgm:pt>
    <dgm:pt modelId="{C663C387-91E7-470A-B163-45389DB2CE1C}" type="pres">
      <dgm:prSet presAssocID="{F599A2D4-F853-4883-8C0B-DBB825AD44B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B6589CC-72EA-48F6-9698-81161E66D595}" type="pres">
      <dgm:prSet presAssocID="{A14A59EE-E2CC-4533-B6F9-F80AC21BDD5A}" presName="sibTrans" presStyleLbl="sibTrans2D1" presStyleIdx="0" presStyleCnt="3"/>
      <dgm:spPr/>
      <dgm:t>
        <a:bodyPr/>
        <a:lstStyle/>
        <a:p>
          <a:endParaRPr lang="fr-FR"/>
        </a:p>
      </dgm:t>
    </dgm:pt>
    <dgm:pt modelId="{7DADE0C4-4519-4EB5-AC68-B9F6A5C9E395}" type="pres">
      <dgm:prSet presAssocID="{A14A59EE-E2CC-4533-B6F9-F80AC21BDD5A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1A323DE4-90B4-41D0-8C1A-7165E9BB4B14}" type="pres">
      <dgm:prSet presAssocID="{C538D8CD-CDC8-4033-A46C-897E1F9F6CB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731E12-4605-4E8B-8615-A08281736568}" type="pres">
      <dgm:prSet presAssocID="{9B80FEED-2E65-4F63-A542-B4EDDA5C93A2}" presName="sibTrans" presStyleLbl="sibTrans2D1" presStyleIdx="1" presStyleCnt="3"/>
      <dgm:spPr/>
      <dgm:t>
        <a:bodyPr/>
        <a:lstStyle/>
        <a:p>
          <a:endParaRPr lang="fr-FR"/>
        </a:p>
      </dgm:t>
    </dgm:pt>
    <dgm:pt modelId="{15CD7B15-5F99-4ABD-BD4A-D668C7AABDC7}" type="pres">
      <dgm:prSet presAssocID="{9B80FEED-2E65-4F63-A542-B4EDDA5C93A2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74351015-A71D-4055-BFC1-34C940FD9811}" type="pres">
      <dgm:prSet presAssocID="{29511BBE-E4B9-4D0E-9129-D5EFC14F785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0702203-72EA-4954-A431-AD7F629074AE}" type="pres">
      <dgm:prSet presAssocID="{0DF97DCE-BB22-496A-BDDC-972D9F7A4969}" presName="sibTrans" presStyleLbl="sibTrans2D1" presStyleIdx="2" presStyleCnt="3"/>
      <dgm:spPr/>
      <dgm:t>
        <a:bodyPr/>
        <a:lstStyle/>
        <a:p>
          <a:endParaRPr lang="fr-FR"/>
        </a:p>
      </dgm:t>
    </dgm:pt>
    <dgm:pt modelId="{C7F7F272-7D17-40AB-982C-345CF9867225}" type="pres">
      <dgm:prSet presAssocID="{0DF97DCE-BB22-496A-BDDC-972D9F7A4969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5A834058-93CC-4533-BEBF-8BF1E9ADDDD6}" type="pres">
      <dgm:prSet presAssocID="{0BF30729-31FF-498D-8CF1-770788C1B34A}" presName="node" presStyleLbl="node1" presStyleIdx="3" presStyleCnt="4" custScaleX="10952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5CE17CB-4545-4682-96E6-9F440F46B235}" srcId="{895585FC-6861-4DB0-BC60-6054047555D9}" destId="{F599A2D4-F853-4883-8C0B-DBB825AD44B9}" srcOrd="0" destOrd="0" parTransId="{76A0545D-7F8B-44F3-8BB4-4525A36475B9}" sibTransId="{A14A59EE-E2CC-4533-B6F9-F80AC21BDD5A}"/>
    <dgm:cxn modelId="{4B792B77-F66B-4158-8DC5-D4FEB10654CF}" srcId="{895585FC-6861-4DB0-BC60-6054047555D9}" destId="{C538D8CD-CDC8-4033-A46C-897E1F9F6CB4}" srcOrd="1" destOrd="0" parTransId="{166CBD07-56CB-4CA8-B949-9452F95323C2}" sibTransId="{9B80FEED-2E65-4F63-A542-B4EDDA5C93A2}"/>
    <dgm:cxn modelId="{1C5DD217-CFB4-46D4-8341-F800D3F7E956}" srcId="{895585FC-6861-4DB0-BC60-6054047555D9}" destId="{0BF30729-31FF-498D-8CF1-770788C1B34A}" srcOrd="3" destOrd="0" parTransId="{20B809FA-2BB7-4579-BA5A-D6EE343A20AF}" sibTransId="{78D74879-2C29-4931-AF4C-A5EB7D2337D3}"/>
    <dgm:cxn modelId="{163528E4-EB56-4BAC-81CC-48F1AA03075B}" type="presOf" srcId="{9B80FEED-2E65-4F63-A542-B4EDDA5C93A2}" destId="{1C731E12-4605-4E8B-8615-A08281736568}" srcOrd="0" destOrd="0" presId="urn:microsoft.com/office/officeart/2005/8/layout/process1"/>
    <dgm:cxn modelId="{3405867B-7C42-4BF4-BD65-E75AAF64D4D8}" type="presOf" srcId="{F599A2D4-F853-4883-8C0B-DBB825AD44B9}" destId="{C663C387-91E7-470A-B163-45389DB2CE1C}" srcOrd="0" destOrd="0" presId="urn:microsoft.com/office/officeart/2005/8/layout/process1"/>
    <dgm:cxn modelId="{94BF507F-1731-4058-BDB1-EBD653215C5D}" type="presOf" srcId="{C538D8CD-CDC8-4033-A46C-897E1F9F6CB4}" destId="{1A323DE4-90B4-41D0-8C1A-7165E9BB4B14}" srcOrd="0" destOrd="0" presId="urn:microsoft.com/office/officeart/2005/8/layout/process1"/>
    <dgm:cxn modelId="{CFC42698-91D5-4023-9791-33C4A9D5C058}" type="presOf" srcId="{A14A59EE-E2CC-4533-B6F9-F80AC21BDD5A}" destId="{9B6589CC-72EA-48F6-9698-81161E66D595}" srcOrd="0" destOrd="0" presId="urn:microsoft.com/office/officeart/2005/8/layout/process1"/>
    <dgm:cxn modelId="{769971F1-7CEB-4B55-B59A-ED59B6EE95D2}" type="presOf" srcId="{0DF97DCE-BB22-496A-BDDC-972D9F7A4969}" destId="{00702203-72EA-4954-A431-AD7F629074AE}" srcOrd="0" destOrd="0" presId="urn:microsoft.com/office/officeart/2005/8/layout/process1"/>
    <dgm:cxn modelId="{642A44ED-009E-4ED9-BE59-73D61F165EB2}" type="presOf" srcId="{9B80FEED-2E65-4F63-A542-B4EDDA5C93A2}" destId="{15CD7B15-5F99-4ABD-BD4A-D668C7AABDC7}" srcOrd="1" destOrd="0" presId="urn:microsoft.com/office/officeart/2005/8/layout/process1"/>
    <dgm:cxn modelId="{0A536BA6-EAA8-4CC9-8247-79EA74C343E8}" srcId="{895585FC-6861-4DB0-BC60-6054047555D9}" destId="{29511BBE-E4B9-4D0E-9129-D5EFC14F7853}" srcOrd="2" destOrd="0" parTransId="{AC1134E4-A13C-498F-90B9-2BA6D506CF97}" sibTransId="{0DF97DCE-BB22-496A-BDDC-972D9F7A4969}"/>
    <dgm:cxn modelId="{546A429C-FB27-44CA-92D8-333B4D35F867}" type="presOf" srcId="{0BF30729-31FF-498D-8CF1-770788C1B34A}" destId="{5A834058-93CC-4533-BEBF-8BF1E9ADDDD6}" srcOrd="0" destOrd="0" presId="urn:microsoft.com/office/officeart/2005/8/layout/process1"/>
    <dgm:cxn modelId="{011FA579-5234-483C-AADA-D1545DE5E222}" type="presOf" srcId="{A14A59EE-E2CC-4533-B6F9-F80AC21BDD5A}" destId="{7DADE0C4-4519-4EB5-AC68-B9F6A5C9E395}" srcOrd="1" destOrd="0" presId="urn:microsoft.com/office/officeart/2005/8/layout/process1"/>
    <dgm:cxn modelId="{7A470F47-EA5B-4F26-9786-7F3E1778DE7C}" type="presOf" srcId="{895585FC-6861-4DB0-BC60-6054047555D9}" destId="{BEED912C-5B6A-4CA3-B62F-EB7A2F12D75C}" srcOrd="0" destOrd="0" presId="urn:microsoft.com/office/officeart/2005/8/layout/process1"/>
    <dgm:cxn modelId="{1AD1FBA9-70FB-49E3-BA87-14DED9A91E0C}" type="presOf" srcId="{29511BBE-E4B9-4D0E-9129-D5EFC14F7853}" destId="{74351015-A71D-4055-BFC1-34C940FD9811}" srcOrd="0" destOrd="0" presId="urn:microsoft.com/office/officeart/2005/8/layout/process1"/>
    <dgm:cxn modelId="{4B8885C0-1BC3-4319-B0F0-6F259C0231FA}" type="presOf" srcId="{0DF97DCE-BB22-496A-BDDC-972D9F7A4969}" destId="{C7F7F272-7D17-40AB-982C-345CF9867225}" srcOrd="1" destOrd="0" presId="urn:microsoft.com/office/officeart/2005/8/layout/process1"/>
    <dgm:cxn modelId="{7B8A4C1F-818B-4EC6-9965-A60C9E4DAE26}" type="presParOf" srcId="{BEED912C-5B6A-4CA3-B62F-EB7A2F12D75C}" destId="{C663C387-91E7-470A-B163-45389DB2CE1C}" srcOrd="0" destOrd="0" presId="urn:microsoft.com/office/officeart/2005/8/layout/process1"/>
    <dgm:cxn modelId="{FEC3DF36-6125-47EC-ADC5-09F188F04925}" type="presParOf" srcId="{BEED912C-5B6A-4CA3-B62F-EB7A2F12D75C}" destId="{9B6589CC-72EA-48F6-9698-81161E66D595}" srcOrd="1" destOrd="0" presId="urn:microsoft.com/office/officeart/2005/8/layout/process1"/>
    <dgm:cxn modelId="{2311249B-FF85-4D07-99B9-1344A474756F}" type="presParOf" srcId="{9B6589CC-72EA-48F6-9698-81161E66D595}" destId="{7DADE0C4-4519-4EB5-AC68-B9F6A5C9E395}" srcOrd="0" destOrd="0" presId="urn:microsoft.com/office/officeart/2005/8/layout/process1"/>
    <dgm:cxn modelId="{D07950CB-82C7-4274-A665-D9323263A91E}" type="presParOf" srcId="{BEED912C-5B6A-4CA3-B62F-EB7A2F12D75C}" destId="{1A323DE4-90B4-41D0-8C1A-7165E9BB4B14}" srcOrd="2" destOrd="0" presId="urn:microsoft.com/office/officeart/2005/8/layout/process1"/>
    <dgm:cxn modelId="{4911E5E3-741D-4E49-9D0B-8DAFD06C9D52}" type="presParOf" srcId="{BEED912C-5B6A-4CA3-B62F-EB7A2F12D75C}" destId="{1C731E12-4605-4E8B-8615-A08281736568}" srcOrd="3" destOrd="0" presId="urn:microsoft.com/office/officeart/2005/8/layout/process1"/>
    <dgm:cxn modelId="{C624C203-B242-4121-911B-6A4C0A8C11DE}" type="presParOf" srcId="{1C731E12-4605-4E8B-8615-A08281736568}" destId="{15CD7B15-5F99-4ABD-BD4A-D668C7AABDC7}" srcOrd="0" destOrd="0" presId="urn:microsoft.com/office/officeart/2005/8/layout/process1"/>
    <dgm:cxn modelId="{45F84806-10F0-47CE-AFCF-AC9F9B85EF1C}" type="presParOf" srcId="{BEED912C-5B6A-4CA3-B62F-EB7A2F12D75C}" destId="{74351015-A71D-4055-BFC1-34C940FD9811}" srcOrd="4" destOrd="0" presId="urn:microsoft.com/office/officeart/2005/8/layout/process1"/>
    <dgm:cxn modelId="{28896FFB-F8B8-47CB-9A77-C8603753121C}" type="presParOf" srcId="{BEED912C-5B6A-4CA3-B62F-EB7A2F12D75C}" destId="{00702203-72EA-4954-A431-AD7F629074AE}" srcOrd="5" destOrd="0" presId="urn:microsoft.com/office/officeart/2005/8/layout/process1"/>
    <dgm:cxn modelId="{8FFEAAEA-3F59-4C17-9094-6189A411186D}" type="presParOf" srcId="{00702203-72EA-4954-A431-AD7F629074AE}" destId="{C7F7F272-7D17-40AB-982C-345CF9867225}" srcOrd="0" destOrd="0" presId="urn:microsoft.com/office/officeart/2005/8/layout/process1"/>
    <dgm:cxn modelId="{DAD6CAAD-8197-4A1C-AE4B-DC9C29EE9006}" type="presParOf" srcId="{BEED912C-5B6A-4CA3-B62F-EB7A2F12D75C}" destId="{5A834058-93CC-4533-BEBF-8BF1E9ADDDD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986888-A8D8-4845-B309-B5DFB90DB334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744CC2B-8BA6-4141-8B9B-6270B7213CC2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fr-CA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La communication entre client et serveur :</a:t>
          </a:r>
        </a:p>
        <a:p>
          <a:pPr>
            <a:spcAft>
              <a:spcPts val="0"/>
            </a:spcAft>
          </a:pPr>
          <a:r>
            <a:rPr lang="fr-CA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 Protocole de </a:t>
          </a:r>
          <a:r>
            <a:rPr lang="fr-CA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communication</a:t>
          </a:r>
        </a:p>
        <a:p>
          <a:pPr>
            <a:spcAft>
              <a:spcPts val="0"/>
            </a:spcAft>
          </a:pPr>
          <a:r>
            <a:rPr lang="fr-CA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 </a:t>
          </a:r>
          <a:r>
            <a:rPr lang="fr-CA" sz="24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Listeners</a:t>
          </a:r>
          <a:endParaRPr lang="fr-CA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>
            <a:spcAft>
              <a:spcPts val="0"/>
            </a:spcAft>
          </a:pPr>
          <a:r>
            <a:rPr lang="fr-CA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 Bound Service pour conserver la connexion du socket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6AA1D1C-CB0A-4295-B572-49876F6481CD}" type="parTrans" cxnId="{BFEAA69F-E7B6-4D6E-92FD-EDBD24FF4A44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38A373B-59DD-4130-927E-4ED1E9DA6190}" type="sibTrans" cxnId="{BFEAA69F-E7B6-4D6E-92FD-EDBD24FF4A44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3CAB6A6-9B7A-47CF-80FE-9D1E23E63202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fr-CA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La gestion de l’interface utilisateur :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fr-CA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 </a:t>
          </a:r>
          <a:r>
            <a:rPr lang="fr-CA" sz="24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AsyncTask</a:t>
          </a:r>
          <a:endParaRPr lang="fr-CA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fr-CA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 </a:t>
          </a:r>
          <a:r>
            <a:rPr lang="fr-CA" sz="24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runOnUiThread</a:t>
          </a:r>
          <a:endParaRPr lang="fr-CA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fr-CA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 Carte </a:t>
          </a:r>
          <a:r>
            <a:rPr lang="fr-CA" sz="24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boutton</a:t>
          </a:r>
          <a:endParaRPr lang="en-US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83C5726-139B-4CF9-9390-72D28C111466}" type="parTrans" cxnId="{A97FB15E-4B8E-4731-A440-BC5201B96954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DA7867A-AA92-4A5F-B9CD-D61742A71633}" type="sibTrans" cxnId="{A97FB15E-4B8E-4731-A440-BC5201B96954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BD86AB0-439D-4756-A11A-6F85C888B796}">
      <dgm:prSet phldrT="[Text]" custT="1"/>
      <dgm:spPr/>
      <dgm:t>
        <a:bodyPr/>
        <a:lstStyle/>
        <a:p>
          <a:pPr algn="ctr">
            <a:spcAft>
              <a:spcPts val="0"/>
            </a:spcAft>
          </a:pPr>
          <a:r>
            <a:rPr lang="fr-CA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La manipulation des données :</a:t>
          </a:r>
        </a:p>
        <a:p>
          <a:pPr algn="ctr">
            <a:spcAft>
              <a:spcPts val="0"/>
            </a:spcAft>
          </a:pPr>
          <a:r>
            <a:rPr lang="fr-CA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 SQL Server pour le coté serveur</a:t>
          </a:r>
        </a:p>
        <a:p>
          <a:pPr algn="ctr">
            <a:spcAft>
              <a:spcPts val="0"/>
            </a:spcAft>
          </a:pPr>
          <a:r>
            <a:rPr lang="fr-CA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 SQLite pour le coté client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694F861-5615-4EB1-ABFA-A9CE2E778E52}" type="parTrans" cxnId="{3A4233C9-812D-4D40-9246-E39C1DA9B03F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D002FD6-1652-4A3D-B3F0-4B57CB1A3776}" type="sibTrans" cxnId="{3A4233C9-812D-4D40-9246-E39C1DA9B03F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F10E6CB-2E7C-42D2-8EEA-AA35D8C075C6}" type="pres">
      <dgm:prSet presAssocID="{D6986888-A8D8-4845-B309-B5DFB90DB33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69D52EC-9A0D-4C3D-858A-74B39E2306B9}" type="pres">
      <dgm:prSet presAssocID="{4744CC2B-8BA6-4141-8B9B-6270B7213CC2}" presName="node" presStyleLbl="node1" presStyleIdx="0" presStyleCnt="3" custScaleX="337113" custLinFactNeighborX="959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14592D6-147D-4B0B-A0E8-017A519D183A}" type="pres">
      <dgm:prSet presAssocID="{738A373B-59DD-4130-927E-4ED1E9DA6190}" presName="sibTrans" presStyleCnt="0"/>
      <dgm:spPr/>
    </dgm:pt>
    <dgm:pt modelId="{7508E05C-59D7-4421-8857-0EC8341A87C7}" type="pres">
      <dgm:prSet presAssocID="{13CAB6A6-9B7A-47CF-80FE-9D1E23E63202}" presName="node" presStyleLbl="node1" presStyleIdx="1" presStyleCnt="3" custScaleX="337113" custScaleY="102558" custLinFactNeighborX="959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8476C12-8AB7-443F-8E8E-3687531CA032}" type="pres">
      <dgm:prSet presAssocID="{1DA7867A-AA92-4A5F-B9CD-D61742A71633}" presName="sibTrans" presStyleCnt="0"/>
      <dgm:spPr/>
    </dgm:pt>
    <dgm:pt modelId="{35FE749C-FC9F-477E-AB38-FEEAB45C7C0D}" type="pres">
      <dgm:prSet presAssocID="{FBD86AB0-439D-4756-A11A-6F85C888B796}" presName="node" presStyleLbl="node1" presStyleIdx="2" presStyleCnt="3" custScaleX="337113" custLinFactNeighborX="959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97FB15E-4B8E-4731-A440-BC5201B96954}" srcId="{D6986888-A8D8-4845-B309-B5DFB90DB334}" destId="{13CAB6A6-9B7A-47CF-80FE-9D1E23E63202}" srcOrd="1" destOrd="0" parTransId="{583C5726-139B-4CF9-9390-72D28C111466}" sibTransId="{1DA7867A-AA92-4A5F-B9CD-D61742A71633}"/>
    <dgm:cxn modelId="{3A4233C9-812D-4D40-9246-E39C1DA9B03F}" srcId="{D6986888-A8D8-4845-B309-B5DFB90DB334}" destId="{FBD86AB0-439D-4756-A11A-6F85C888B796}" srcOrd="2" destOrd="0" parTransId="{D694F861-5615-4EB1-ABFA-A9CE2E778E52}" sibTransId="{1D002FD6-1652-4A3D-B3F0-4B57CB1A3776}"/>
    <dgm:cxn modelId="{FBF8DAEF-5C58-44DA-B9C8-E215BD3541FB}" type="presOf" srcId="{D6986888-A8D8-4845-B309-B5DFB90DB334}" destId="{4F10E6CB-2E7C-42D2-8EEA-AA35D8C075C6}" srcOrd="0" destOrd="0" presId="urn:microsoft.com/office/officeart/2005/8/layout/default"/>
    <dgm:cxn modelId="{7F490DFD-92D2-4B0A-A6FB-406EE3CF49D0}" type="presOf" srcId="{4744CC2B-8BA6-4141-8B9B-6270B7213CC2}" destId="{669D52EC-9A0D-4C3D-858A-74B39E2306B9}" srcOrd="0" destOrd="0" presId="urn:microsoft.com/office/officeart/2005/8/layout/default"/>
    <dgm:cxn modelId="{E542CD38-9977-45CE-964F-9ECC9A40F6D3}" type="presOf" srcId="{FBD86AB0-439D-4756-A11A-6F85C888B796}" destId="{35FE749C-FC9F-477E-AB38-FEEAB45C7C0D}" srcOrd="0" destOrd="0" presId="urn:microsoft.com/office/officeart/2005/8/layout/default"/>
    <dgm:cxn modelId="{182D1756-51F8-4603-A81D-FE720E127992}" type="presOf" srcId="{13CAB6A6-9B7A-47CF-80FE-9D1E23E63202}" destId="{7508E05C-59D7-4421-8857-0EC8341A87C7}" srcOrd="0" destOrd="0" presId="urn:microsoft.com/office/officeart/2005/8/layout/default"/>
    <dgm:cxn modelId="{BFEAA69F-E7B6-4D6E-92FD-EDBD24FF4A44}" srcId="{D6986888-A8D8-4845-B309-B5DFB90DB334}" destId="{4744CC2B-8BA6-4141-8B9B-6270B7213CC2}" srcOrd="0" destOrd="0" parTransId="{36AA1D1C-CB0A-4295-B572-49876F6481CD}" sibTransId="{738A373B-59DD-4130-927E-4ED1E9DA6190}"/>
    <dgm:cxn modelId="{BEB8FAD4-9128-42CA-A498-D7B250624E95}" type="presParOf" srcId="{4F10E6CB-2E7C-42D2-8EEA-AA35D8C075C6}" destId="{669D52EC-9A0D-4C3D-858A-74B39E2306B9}" srcOrd="0" destOrd="0" presId="urn:microsoft.com/office/officeart/2005/8/layout/default"/>
    <dgm:cxn modelId="{F17445E6-3B3C-40F6-AE28-EF58E4F64DA6}" type="presParOf" srcId="{4F10E6CB-2E7C-42D2-8EEA-AA35D8C075C6}" destId="{914592D6-147D-4B0B-A0E8-017A519D183A}" srcOrd="1" destOrd="0" presId="urn:microsoft.com/office/officeart/2005/8/layout/default"/>
    <dgm:cxn modelId="{DDBFAAA7-E3FB-42FB-AFF1-DAAAD415BB66}" type="presParOf" srcId="{4F10E6CB-2E7C-42D2-8EEA-AA35D8C075C6}" destId="{7508E05C-59D7-4421-8857-0EC8341A87C7}" srcOrd="2" destOrd="0" presId="urn:microsoft.com/office/officeart/2005/8/layout/default"/>
    <dgm:cxn modelId="{77329773-75FF-4A42-B539-CAD90439FB29}" type="presParOf" srcId="{4F10E6CB-2E7C-42D2-8EEA-AA35D8C075C6}" destId="{F8476C12-8AB7-443F-8E8E-3687531CA032}" srcOrd="3" destOrd="0" presId="urn:microsoft.com/office/officeart/2005/8/layout/default"/>
    <dgm:cxn modelId="{0D82C8EE-BACC-414C-9CDA-E6C0DA870708}" type="presParOf" srcId="{4F10E6CB-2E7C-42D2-8EEA-AA35D8C075C6}" destId="{35FE749C-FC9F-477E-AB38-FEEAB45C7C0D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986888-A8D8-4845-B309-B5DFB90DB334}" type="doc">
      <dgm:prSet loTypeId="urn:microsoft.com/office/officeart/2005/8/layout/vList3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744CC2B-8BA6-4141-8B9B-6270B7213CC2}">
      <dgm:prSet phldrT="[Text]" custT="1"/>
      <dgm:spPr/>
      <dgm:t>
        <a:bodyPr/>
        <a:lstStyle/>
        <a:p>
          <a:r>
            <a:rPr lang="en-US" sz="24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Générer</a:t>
          </a:r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le </a:t>
          </a:r>
          <a:r>
            <a:rPr lang="en-US" sz="24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paquet</a:t>
          </a:r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de </a:t>
          </a:r>
          <a:r>
            <a:rPr lang="en-US" sz="24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cartes</a:t>
          </a:r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4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d’UNO</a:t>
          </a:r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se </a:t>
          </a:r>
          <a:r>
            <a:rPr lang="en-US" sz="24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ferait</a:t>
          </a:r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via la base de </a:t>
          </a:r>
          <a:r>
            <a:rPr lang="en-US" sz="24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données</a:t>
          </a:r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4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serveur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6AA1D1C-CB0A-4295-B572-49876F6481CD}" type="parTrans" cxnId="{BFEAA69F-E7B6-4D6E-92FD-EDBD24FF4A44}">
      <dgm:prSet/>
      <dgm:spPr/>
      <dgm:t>
        <a:bodyPr/>
        <a:lstStyle/>
        <a:p>
          <a:endParaRPr lang="en-US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38A373B-59DD-4130-927E-4ED1E9DA6190}" type="sibTrans" cxnId="{BFEAA69F-E7B6-4D6E-92FD-EDBD24FF4A44}">
      <dgm:prSet/>
      <dgm:spPr/>
      <dgm:t>
        <a:bodyPr/>
        <a:lstStyle/>
        <a:p>
          <a:endParaRPr lang="en-US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3CAB6A6-9B7A-47CF-80FE-9D1E23E63202}">
      <dgm:prSet phldrT="[Text]" custT="1"/>
      <dgm:spPr/>
      <dgm:t>
        <a:bodyPr/>
        <a:lstStyle/>
        <a:p>
          <a:r>
            <a:rPr lang="en-US" sz="24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Différencier</a:t>
          </a:r>
          <a:r>
            <a:rPr lang="en-US" sz="24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les </a:t>
          </a:r>
          <a:r>
            <a:rPr lang="en-US" sz="2400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cartes</a:t>
          </a:r>
          <a:r>
            <a:rPr lang="en-US" sz="24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400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jouables</a:t>
          </a:r>
          <a:r>
            <a:rPr lang="en-US" sz="24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se </a:t>
          </a:r>
          <a:r>
            <a:rPr lang="en-US" sz="2400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ferait</a:t>
          </a:r>
          <a:r>
            <a:rPr lang="en-US" sz="24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400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</a:t>
          </a:r>
          <a:r>
            <a:rPr lang="en-US" sz="24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les </a:t>
          </a:r>
          <a:r>
            <a:rPr lang="en-US" sz="2400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mettant</a:t>
          </a:r>
          <a:r>
            <a:rPr lang="en-US" sz="24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400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</a:t>
          </a:r>
          <a:r>
            <a:rPr lang="en-US" sz="24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400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surbrillance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83C5726-139B-4CF9-9390-72D28C111466}" type="parTrans" cxnId="{A97FB15E-4B8E-4731-A440-BC5201B96954}">
      <dgm:prSet/>
      <dgm:spPr/>
      <dgm:t>
        <a:bodyPr/>
        <a:lstStyle/>
        <a:p>
          <a:endParaRPr lang="en-US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DA7867A-AA92-4A5F-B9CD-D61742A71633}" type="sibTrans" cxnId="{A97FB15E-4B8E-4731-A440-BC5201B96954}">
      <dgm:prSet/>
      <dgm:spPr/>
      <dgm:t>
        <a:bodyPr/>
        <a:lstStyle/>
        <a:p>
          <a:endParaRPr lang="en-US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F6CED30-C123-4ED3-8923-65107ABC52A4}">
      <dgm:prSet custT="1"/>
      <dgm:spPr/>
      <dgm:t>
        <a:bodyPr/>
        <a:lstStyle/>
        <a:p>
          <a:r>
            <a:rPr lang="en-CA" sz="2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Orienter</a:t>
          </a:r>
          <a:r>
            <a:rPr lang="en-CA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le </a:t>
          </a:r>
          <a:r>
            <a:rPr lang="en-CA" sz="2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téléphone</a:t>
          </a:r>
          <a:r>
            <a:rPr lang="en-CA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CA" sz="2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</a:t>
          </a:r>
          <a:r>
            <a:rPr lang="en-CA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CA" sz="2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paysage</a:t>
          </a:r>
          <a:r>
            <a:rPr lang="en-CA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CA" sz="2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ferait</a:t>
          </a:r>
          <a:r>
            <a:rPr lang="en-CA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CA" sz="2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apparaitre</a:t>
          </a:r>
          <a:r>
            <a:rPr lang="en-CA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CA" sz="2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une</a:t>
          </a:r>
          <a:r>
            <a:rPr lang="en-CA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CA" sz="2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fenêtre</a:t>
          </a:r>
          <a:r>
            <a:rPr lang="en-CA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de </a:t>
          </a:r>
          <a:r>
            <a:rPr lang="en-CA" sz="2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clavardage</a:t>
          </a:r>
          <a:endParaRPr lang="en-CA" sz="2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9B6B4E-C428-4D41-9028-063A872450F7}" type="parTrans" cxnId="{5C48A8CE-3295-4523-8DB4-FF58BD47922F}">
      <dgm:prSet/>
      <dgm:spPr/>
      <dgm:t>
        <a:bodyPr/>
        <a:lstStyle/>
        <a:p>
          <a:endParaRPr lang="en-CA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E9928E1-CF9F-46D2-9BEB-705E87D1DA6D}" type="sibTrans" cxnId="{5C48A8CE-3295-4523-8DB4-FF58BD47922F}">
      <dgm:prSet/>
      <dgm:spPr/>
      <dgm:t>
        <a:bodyPr/>
        <a:lstStyle/>
        <a:p>
          <a:endParaRPr lang="en-CA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ABA2342-B276-43A5-BF9F-CCB28C6FD27B}" type="pres">
      <dgm:prSet presAssocID="{D6986888-A8D8-4845-B309-B5DFB90DB33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0D7CB2A8-A533-4C4A-8499-089D5A6CE09A}" type="pres">
      <dgm:prSet presAssocID="{BF6CED30-C123-4ED3-8923-65107ABC52A4}" presName="composite" presStyleCnt="0"/>
      <dgm:spPr/>
    </dgm:pt>
    <dgm:pt modelId="{EE454EB9-E999-4CC4-BFFB-A5DD593D630E}" type="pres">
      <dgm:prSet presAssocID="{BF6CED30-C123-4ED3-8923-65107ABC52A4}" presName="imgShp" presStyleLbl="fgImgPlace1" presStyleIdx="0" presStyleCnt="3" custLinFactNeighborX="-46484" custLinFactNeighborY="-755"/>
      <dgm:spPr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7D6F23A8-1641-4AAF-AAD9-AEAF8820A331}" type="pres">
      <dgm:prSet presAssocID="{BF6CED30-C123-4ED3-8923-65107ABC52A4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4F73AD7-B20D-4CC2-95C0-AAF20D7314F2}" type="pres">
      <dgm:prSet presAssocID="{BE9928E1-CF9F-46D2-9BEB-705E87D1DA6D}" presName="spacing" presStyleCnt="0"/>
      <dgm:spPr/>
    </dgm:pt>
    <dgm:pt modelId="{97F6528D-FE35-4917-B1F7-6FC9F31FDE66}" type="pres">
      <dgm:prSet presAssocID="{4744CC2B-8BA6-4141-8B9B-6270B7213CC2}" presName="composite" presStyleCnt="0"/>
      <dgm:spPr/>
    </dgm:pt>
    <dgm:pt modelId="{6D4BE094-C821-4BA8-9F2D-EE151F122EBB}" type="pres">
      <dgm:prSet presAssocID="{4744CC2B-8BA6-4141-8B9B-6270B7213CC2}" presName="imgShp" presStyleLbl="fgImgPlace1" presStyleIdx="1" presStyleCnt="3" custLinFactNeighborX="-44455" custLinFactNeighborY="-1998"/>
      <dgm:spPr>
        <a:blipFill rotWithShape="1"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25000" r="-25000"/>
          </a:stretch>
        </a:blipFill>
      </dgm:spPr>
      <dgm:t>
        <a:bodyPr/>
        <a:lstStyle/>
        <a:p>
          <a:endParaRPr lang="fr-FR"/>
        </a:p>
      </dgm:t>
    </dgm:pt>
    <dgm:pt modelId="{B8BD1853-7D7D-4864-B5C6-303BB421CC0B}" type="pres">
      <dgm:prSet presAssocID="{4744CC2B-8BA6-4141-8B9B-6270B7213CC2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7CA01EB-7CF5-4A93-816B-F7A725BC4BE4}" type="pres">
      <dgm:prSet presAssocID="{738A373B-59DD-4130-927E-4ED1E9DA6190}" presName="spacing" presStyleCnt="0"/>
      <dgm:spPr/>
    </dgm:pt>
    <dgm:pt modelId="{172710DA-B45F-47E1-9124-F3491779AF5E}" type="pres">
      <dgm:prSet presAssocID="{13CAB6A6-9B7A-47CF-80FE-9D1E23E63202}" presName="composite" presStyleCnt="0"/>
      <dgm:spPr/>
    </dgm:pt>
    <dgm:pt modelId="{C8EAC82D-6920-440F-ACCC-E34A37811273}" type="pres">
      <dgm:prSet presAssocID="{13CAB6A6-9B7A-47CF-80FE-9D1E23E63202}" presName="imgShp" presStyleLbl="fgImgPlace1" presStyleIdx="2" presStyleCnt="3" custLinFactNeighborX="-47093" custLinFactNeighborY="-2573"/>
      <dgm:spPr>
        <a:blipFill rotWithShape="1"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EB236C18-B0DE-404A-9E84-59EE7DAC9116}" type="pres">
      <dgm:prSet presAssocID="{13CAB6A6-9B7A-47CF-80FE-9D1E23E63202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E9B9511-AC50-46F4-842A-17ABDA7CC368}" type="presOf" srcId="{BF6CED30-C123-4ED3-8923-65107ABC52A4}" destId="{7D6F23A8-1641-4AAF-AAD9-AEAF8820A331}" srcOrd="0" destOrd="0" presId="urn:microsoft.com/office/officeart/2005/8/layout/vList3"/>
    <dgm:cxn modelId="{6329679D-BFCC-4021-AB8D-0D61A7C8A218}" type="presOf" srcId="{D6986888-A8D8-4845-B309-B5DFB90DB334}" destId="{2ABA2342-B276-43A5-BF9F-CCB28C6FD27B}" srcOrd="0" destOrd="0" presId="urn:microsoft.com/office/officeart/2005/8/layout/vList3"/>
    <dgm:cxn modelId="{BE2FC619-622E-4CCE-B03C-2E96616836F9}" type="presOf" srcId="{4744CC2B-8BA6-4141-8B9B-6270B7213CC2}" destId="{B8BD1853-7D7D-4864-B5C6-303BB421CC0B}" srcOrd="0" destOrd="0" presId="urn:microsoft.com/office/officeart/2005/8/layout/vList3"/>
    <dgm:cxn modelId="{BFEAA69F-E7B6-4D6E-92FD-EDBD24FF4A44}" srcId="{D6986888-A8D8-4845-B309-B5DFB90DB334}" destId="{4744CC2B-8BA6-4141-8B9B-6270B7213CC2}" srcOrd="1" destOrd="0" parTransId="{36AA1D1C-CB0A-4295-B572-49876F6481CD}" sibTransId="{738A373B-59DD-4130-927E-4ED1E9DA6190}"/>
    <dgm:cxn modelId="{87896C70-BE79-4448-91EA-0CFD5C9ECE82}" type="presOf" srcId="{13CAB6A6-9B7A-47CF-80FE-9D1E23E63202}" destId="{EB236C18-B0DE-404A-9E84-59EE7DAC9116}" srcOrd="0" destOrd="0" presId="urn:microsoft.com/office/officeart/2005/8/layout/vList3"/>
    <dgm:cxn modelId="{5C48A8CE-3295-4523-8DB4-FF58BD47922F}" srcId="{D6986888-A8D8-4845-B309-B5DFB90DB334}" destId="{BF6CED30-C123-4ED3-8923-65107ABC52A4}" srcOrd="0" destOrd="0" parTransId="{B99B6B4E-C428-4D41-9028-063A872450F7}" sibTransId="{BE9928E1-CF9F-46D2-9BEB-705E87D1DA6D}"/>
    <dgm:cxn modelId="{A97FB15E-4B8E-4731-A440-BC5201B96954}" srcId="{D6986888-A8D8-4845-B309-B5DFB90DB334}" destId="{13CAB6A6-9B7A-47CF-80FE-9D1E23E63202}" srcOrd="2" destOrd="0" parTransId="{583C5726-139B-4CF9-9390-72D28C111466}" sibTransId="{1DA7867A-AA92-4A5F-B9CD-D61742A71633}"/>
    <dgm:cxn modelId="{97C01722-B05B-43A5-899B-E00F77631E2A}" type="presParOf" srcId="{2ABA2342-B276-43A5-BF9F-CCB28C6FD27B}" destId="{0D7CB2A8-A533-4C4A-8499-089D5A6CE09A}" srcOrd="0" destOrd="0" presId="urn:microsoft.com/office/officeart/2005/8/layout/vList3"/>
    <dgm:cxn modelId="{9FCD4561-6555-4316-BA83-166846D93918}" type="presParOf" srcId="{0D7CB2A8-A533-4C4A-8499-089D5A6CE09A}" destId="{EE454EB9-E999-4CC4-BFFB-A5DD593D630E}" srcOrd="0" destOrd="0" presId="urn:microsoft.com/office/officeart/2005/8/layout/vList3"/>
    <dgm:cxn modelId="{83265A3F-A39C-428D-9C7B-207772AC377C}" type="presParOf" srcId="{0D7CB2A8-A533-4C4A-8499-089D5A6CE09A}" destId="{7D6F23A8-1641-4AAF-AAD9-AEAF8820A331}" srcOrd="1" destOrd="0" presId="urn:microsoft.com/office/officeart/2005/8/layout/vList3"/>
    <dgm:cxn modelId="{6DD3AA85-3FC8-48C5-9F75-BE309C34B944}" type="presParOf" srcId="{2ABA2342-B276-43A5-BF9F-CCB28C6FD27B}" destId="{B4F73AD7-B20D-4CC2-95C0-AAF20D7314F2}" srcOrd="1" destOrd="0" presId="urn:microsoft.com/office/officeart/2005/8/layout/vList3"/>
    <dgm:cxn modelId="{5F28FA8E-1ADF-4329-9AB7-39656E36F313}" type="presParOf" srcId="{2ABA2342-B276-43A5-BF9F-CCB28C6FD27B}" destId="{97F6528D-FE35-4917-B1F7-6FC9F31FDE66}" srcOrd="2" destOrd="0" presId="urn:microsoft.com/office/officeart/2005/8/layout/vList3"/>
    <dgm:cxn modelId="{6D6718D4-B865-46D7-853A-6DD4667DD5ED}" type="presParOf" srcId="{97F6528D-FE35-4917-B1F7-6FC9F31FDE66}" destId="{6D4BE094-C821-4BA8-9F2D-EE151F122EBB}" srcOrd="0" destOrd="0" presId="urn:microsoft.com/office/officeart/2005/8/layout/vList3"/>
    <dgm:cxn modelId="{0EE754D7-0037-430C-88AA-298368AD163A}" type="presParOf" srcId="{97F6528D-FE35-4917-B1F7-6FC9F31FDE66}" destId="{B8BD1853-7D7D-4864-B5C6-303BB421CC0B}" srcOrd="1" destOrd="0" presId="urn:microsoft.com/office/officeart/2005/8/layout/vList3"/>
    <dgm:cxn modelId="{7CBB6F87-B954-479B-A27C-6369FBBFC854}" type="presParOf" srcId="{2ABA2342-B276-43A5-BF9F-CCB28C6FD27B}" destId="{07CA01EB-7CF5-4A93-816B-F7A725BC4BE4}" srcOrd="3" destOrd="0" presId="urn:microsoft.com/office/officeart/2005/8/layout/vList3"/>
    <dgm:cxn modelId="{EAF98D84-05C3-41EB-8C85-E86024E968AC}" type="presParOf" srcId="{2ABA2342-B276-43A5-BF9F-CCB28C6FD27B}" destId="{172710DA-B45F-47E1-9124-F3491779AF5E}" srcOrd="4" destOrd="0" presId="urn:microsoft.com/office/officeart/2005/8/layout/vList3"/>
    <dgm:cxn modelId="{892058A2-C41A-4C9F-B048-0C521F5C852C}" type="presParOf" srcId="{172710DA-B45F-47E1-9124-F3491779AF5E}" destId="{C8EAC82D-6920-440F-ACCC-E34A37811273}" srcOrd="0" destOrd="0" presId="urn:microsoft.com/office/officeart/2005/8/layout/vList3"/>
    <dgm:cxn modelId="{A8397EE0-D905-4074-BD23-628857DC2558}" type="presParOf" srcId="{172710DA-B45F-47E1-9124-F3491779AF5E}" destId="{EB236C18-B0DE-404A-9E84-59EE7DAC911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986888-A8D8-4845-B309-B5DFB90DB334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744CC2B-8BA6-4141-8B9B-6270B7213CC2}">
      <dgm:prSet phldrT="[Text]" custT="1"/>
      <dgm:spPr/>
      <dgm:t>
        <a:bodyPr/>
        <a:lstStyle/>
        <a:p>
          <a:r>
            <a:rPr lang="en-US" sz="24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Choisir</a:t>
          </a:r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4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ses</a:t>
          </a:r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4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adversaires</a:t>
          </a:r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4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parmi</a:t>
          </a:r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les </a:t>
          </a:r>
          <a:r>
            <a:rPr lang="en-US" sz="24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joueurs</a:t>
          </a:r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4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connectés</a:t>
          </a:r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(</a:t>
          </a:r>
          <a:r>
            <a:rPr lang="en-US" sz="24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demande</a:t>
          </a:r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confirmation)</a:t>
          </a:r>
        </a:p>
      </dgm:t>
    </dgm:pt>
    <dgm:pt modelId="{36AA1D1C-CB0A-4295-B572-49876F6481CD}" type="parTrans" cxnId="{BFEAA69F-E7B6-4D6E-92FD-EDBD24FF4A44}">
      <dgm:prSet/>
      <dgm:spPr/>
      <dgm:t>
        <a:bodyPr/>
        <a:lstStyle/>
        <a:p>
          <a:endParaRPr lang="en-US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38A373B-59DD-4130-927E-4ED1E9DA6190}" type="sibTrans" cxnId="{BFEAA69F-E7B6-4D6E-92FD-EDBD24FF4A44}">
      <dgm:prSet/>
      <dgm:spPr/>
      <dgm:t>
        <a:bodyPr/>
        <a:lstStyle/>
        <a:p>
          <a:endParaRPr lang="en-US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3CAB6A6-9B7A-47CF-80FE-9D1E23E63202}">
      <dgm:prSet phldrT="[Text]" custT="1"/>
      <dgm:spPr/>
      <dgm:t>
        <a:bodyPr/>
        <a:lstStyle/>
        <a:p>
          <a:r>
            <a:rPr lang="en-US" sz="24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Ajouter</a:t>
          </a:r>
          <a:r>
            <a:rPr lang="en-US" sz="24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des animations et </a:t>
          </a:r>
          <a:r>
            <a:rPr lang="en-US" sz="2400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effets</a:t>
          </a:r>
          <a:r>
            <a:rPr lang="en-US" sz="24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400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sonores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83C5726-139B-4CF9-9390-72D28C111466}" type="parTrans" cxnId="{A97FB15E-4B8E-4731-A440-BC5201B96954}">
      <dgm:prSet/>
      <dgm:spPr/>
      <dgm:t>
        <a:bodyPr/>
        <a:lstStyle/>
        <a:p>
          <a:endParaRPr lang="en-US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DA7867A-AA92-4A5F-B9CD-D61742A71633}" type="sibTrans" cxnId="{A97FB15E-4B8E-4731-A440-BC5201B96954}">
      <dgm:prSet/>
      <dgm:spPr/>
      <dgm:t>
        <a:bodyPr/>
        <a:lstStyle/>
        <a:p>
          <a:endParaRPr lang="en-US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F6CED30-C123-4ED3-8923-65107ABC52A4}">
      <dgm:prSet custT="1"/>
      <dgm:spPr/>
      <dgm:t>
        <a:bodyPr/>
        <a:lstStyle/>
        <a:p>
          <a:r>
            <a:rPr lang="en-CA" sz="24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Permettre</a:t>
          </a:r>
          <a:r>
            <a:rPr lang="en-CA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à plus de deux </a:t>
          </a:r>
          <a:r>
            <a:rPr lang="en-CA" sz="24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joueurs</a:t>
          </a:r>
          <a:r>
            <a:rPr lang="en-CA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(3 et 4) de </a:t>
          </a:r>
          <a:r>
            <a:rPr lang="en-CA" sz="24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jouer</a:t>
          </a:r>
          <a:r>
            <a:rPr lang="en-CA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ensemble</a:t>
          </a:r>
        </a:p>
      </dgm:t>
    </dgm:pt>
    <dgm:pt modelId="{B99B6B4E-C428-4D41-9028-063A872450F7}" type="parTrans" cxnId="{5C48A8CE-3295-4523-8DB4-FF58BD47922F}">
      <dgm:prSet/>
      <dgm:spPr/>
      <dgm:t>
        <a:bodyPr/>
        <a:lstStyle/>
        <a:p>
          <a:endParaRPr lang="en-CA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E9928E1-CF9F-46D2-9BEB-705E87D1DA6D}" type="sibTrans" cxnId="{5C48A8CE-3295-4523-8DB4-FF58BD47922F}">
      <dgm:prSet/>
      <dgm:spPr/>
      <dgm:t>
        <a:bodyPr/>
        <a:lstStyle/>
        <a:p>
          <a:endParaRPr lang="en-CA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F24E5E4-4751-4E47-9FE4-D8C2DAFA99BB}">
      <dgm:prSet custT="1"/>
      <dgm:spPr/>
      <dgm:t>
        <a:bodyPr/>
        <a:lstStyle/>
        <a:p>
          <a:r>
            <a:rPr lang="fr-CA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Diversifier notre salle de jeu (exemple tic-tac-toe)</a:t>
          </a:r>
        </a:p>
      </dgm:t>
    </dgm:pt>
    <dgm:pt modelId="{125467EE-6611-4116-B5D6-DD391F34190E}" type="parTrans" cxnId="{7A3F5E30-955B-410D-B25E-9C47C9806C40}">
      <dgm:prSet/>
      <dgm:spPr/>
      <dgm:t>
        <a:bodyPr/>
        <a:lstStyle/>
        <a:p>
          <a:endParaRPr lang="fr-CA" sz="16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186EE78-49D6-4A7A-9CB9-8D17FE477C33}" type="sibTrans" cxnId="{7A3F5E30-955B-410D-B25E-9C47C9806C40}">
      <dgm:prSet/>
      <dgm:spPr/>
      <dgm:t>
        <a:bodyPr/>
        <a:lstStyle/>
        <a:p>
          <a:endParaRPr lang="fr-CA" sz="16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D9DA09C-6061-44EF-B35F-EC15DC6F0E56}" type="pres">
      <dgm:prSet presAssocID="{D6986888-A8D8-4845-B309-B5DFB90DB33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fr-FR"/>
        </a:p>
      </dgm:t>
    </dgm:pt>
    <dgm:pt modelId="{DAAA6669-4370-4BF0-B153-2F5541B37C02}" type="pres">
      <dgm:prSet presAssocID="{D6986888-A8D8-4845-B309-B5DFB90DB334}" presName="Name1" presStyleCnt="0"/>
      <dgm:spPr/>
    </dgm:pt>
    <dgm:pt modelId="{207FFAE5-9F04-442F-9B7B-DA1462E2BB20}" type="pres">
      <dgm:prSet presAssocID="{D6986888-A8D8-4845-B309-B5DFB90DB334}" presName="cycle" presStyleCnt="0"/>
      <dgm:spPr/>
    </dgm:pt>
    <dgm:pt modelId="{2E449CAD-B44A-4295-98CF-4589E4C1C078}" type="pres">
      <dgm:prSet presAssocID="{D6986888-A8D8-4845-B309-B5DFB90DB334}" presName="srcNode" presStyleLbl="node1" presStyleIdx="0" presStyleCnt="4"/>
      <dgm:spPr/>
    </dgm:pt>
    <dgm:pt modelId="{4F6E215B-CE38-4148-88B9-AABA1070565F}" type="pres">
      <dgm:prSet presAssocID="{D6986888-A8D8-4845-B309-B5DFB90DB334}" presName="conn" presStyleLbl="parChTrans1D2" presStyleIdx="0" presStyleCnt="1"/>
      <dgm:spPr/>
      <dgm:t>
        <a:bodyPr/>
        <a:lstStyle/>
        <a:p>
          <a:endParaRPr lang="fr-FR"/>
        </a:p>
      </dgm:t>
    </dgm:pt>
    <dgm:pt modelId="{E9D0B69D-2A2D-4841-9601-B2E0E2F9E67D}" type="pres">
      <dgm:prSet presAssocID="{D6986888-A8D8-4845-B309-B5DFB90DB334}" presName="extraNode" presStyleLbl="node1" presStyleIdx="0" presStyleCnt="4"/>
      <dgm:spPr/>
    </dgm:pt>
    <dgm:pt modelId="{9C5BD318-A1B8-4C7E-93E8-1D00237CF759}" type="pres">
      <dgm:prSet presAssocID="{D6986888-A8D8-4845-B309-B5DFB90DB334}" presName="dstNode" presStyleLbl="node1" presStyleIdx="0" presStyleCnt="4"/>
      <dgm:spPr/>
    </dgm:pt>
    <dgm:pt modelId="{F03C88F4-38A8-479A-95F5-45E38C8BDF39}" type="pres">
      <dgm:prSet presAssocID="{BF6CED30-C123-4ED3-8923-65107ABC52A4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6213062-AC03-4094-9F5A-6DA443ED6B7F}" type="pres">
      <dgm:prSet presAssocID="{BF6CED30-C123-4ED3-8923-65107ABC52A4}" presName="accent_1" presStyleCnt="0"/>
      <dgm:spPr/>
    </dgm:pt>
    <dgm:pt modelId="{2B2B58DC-D72F-4F8C-B6B6-0C67D3D7E27E}" type="pres">
      <dgm:prSet presAssocID="{BF6CED30-C123-4ED3-8923-65107ABC52A4}" presName="accentRepeatNode" presStyleLbl="solidFgAcc1" presStyleIdx="0" presStyleCnt="4"/>
      <dgm:spPr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889208B7-C381-48AE-A195-DAEA3223C85F}" type="pres">
      <dgm:prSet presAssocID="{4744CC2B-8BA6-4141-8B9B-6270B7213CC2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85ADD7-C157-4DC8-AF21-CF390F7E8007}" type="pres">
      <dgm:prSet presAssocID="{4744CC2B-8BA6-4141-8B9B-6270B7213CC2}" presName="accent_2" presStyleCnt="0"/>
      <dgm:spPr/>
    </dgm:pt>
    <dgm:pt modelId="{89745496-2FD6-418A-BA58-A9410E96F3A5}" type="pres">
      <dgm:prSet presAssocID="{4744CC2B-8BA6-4141-8B9B-6270B7213CC2}" presName="accentRepeatNode" presStyleLbl="solidFgAcc1" presStyleIdx="1" presStyleCnt="4"/>
      <dgm:spPr>
        <a:blipFill rotWithShape="0">
          <a:blip xmlns:r="http://schemas.openxmlformats.org/officeDocument/2006/relationships" r:embed="rId2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DE4106CA-C692-43DF-B04F-DB854CD0E202}" type="pres">
      <dgm:prSet presAssocID="{13CAB6A6-9B7A-47CF-80FE-9D1E23E6320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A32DE1F-DDA1-4683-8461-D418730EA398}" type="pres">
      <dgm:prSet presAssocID="{13CAB6A6-9B7A-47CF-80FE-9D1E23E63202}" presName="accent_3" presStyleCnt="0"/>
      <dgm:spPr/>
    </dgm:pt>
    <dgm:pt modelId="{32A827F1-B6A9-4038-AE68-B4D4CFE8B2FE}" type="pres">
      <dgm:prSet presAssocID="{13CAB6A6-9B7A-47CF-80FE-9D1E23E63202}" presName="accentRepeatNode" presStyleLbl="solidFgAcc1" presStyleIdx="2" presStyleCnt="4"/>
      <dgm:spPr>
        <a:blipFill rotWithShape="0">
          <a:blip xmlns:r="http://schemas.openxmlformats.org/officeDocument/2006/relationships" r:embed="rId3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783EB50F-AFCE-4E0D-8294-1754BE932C41}" type="pres">
      <dgm:prSet presAssocID="{5F24E5E4-4751-4E47-9FE4-D8C2DAFA99BB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BE75EF9-A30F-438B-867F-B2B9A80AC415}" type="pres">
      <dgm:prSet presAssocID="{5F24E5E4-4751-4E47-9FE4-D8C2DAFA99BB}" presName="accent_4" presStyleCnt="0"/>
      <dgm:spPr/>
    </dgm:pt>
    <dgm:pt modelId="{7FEA4CC6-4044-49A5-B19E-DC3739CCB235}" type="pres">
      <dgm:prSet presAssocID="{5F24E5E4-4751-4E47-9FE4-D8C2DAFA99BB}" presName="accentRepeatNode" presStyleLbl="solidFgAcc1" presStyleIdx="3" presStyleCnt="4"/>
      <dgm:spPr>
        <a:blipFill rotWithShape="0">
          <a:blip xmlns:r="http://schemas.openxmlformats.org/officeDocument/2006/relationships" r:embed="rId4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6000" r="-6000"/>
          </a:stretch>
        </a:blipFill>
      </dgm:spPr>
      <dgm:t>
        <a:bodyPr/>
        <a:lstStyle/>
        <a:p>
          <a:endParaRPr lang="fr-FR"/>
        </a:p>
      </dgm:t>
    </dgm:pt>
  </dgm:ptLst>
  <dgm:cxnLst>
    <dgm:cxn modelId="{B47BFFD4-AF67-4A04-A53E-25F63C3A6EF2}" type="presOf" srcId="{4744CC2B-8BA6-4141-8B9B-6270B7213CC2}" destId="{889208B7-C381-48AE-A195-DAEA3223C85F}" srcOrd="0" destOrd="0" presId="urn:microsoft.com/office/officeart/2008/layout/VerticalCurvedList"/>
    <dgm:cxn modelId="{2C168946-A130-4191-8C51-3E4B37523740}" type="presOf" srcId="{5F24E5E4-4751-4E47-9FE4-D8C2DAFA99BB}" destId="{783EB50F-AFCE-4E0D-8294-1754BE932C41}" srcOrd="0" destOrd="0" presId="urn:microsoft.com/office/officeart/2008/layout/VerticalCurvedList"/>
    <dgm:cxn modelId="{BFEAA69F-E7B6-4D6E-92FD-EDBD24FF4A44}" srcId="{D6986888-A8D8-4845-B309-B5DFB90DB334}" destId="{4744CC2B-8BA6-4141-8B9B-6270B7213CC2}" srcOrd="1" destOrd="0" parTransId="{36AA1D1C-CB0A-4295-B572-49876F6481CD}" sibTransId="{738A373B-59DD-4130-927E-4ED1E9DA6190}"/>
    <dgm:cxn modelId="{A97FB15E-4B8E-4731-A440-BC5201B96954}" srcId="{D6986888-A8D8-4845-B309-B5DFB90DB334}" destId="{13CAB6A6-9B7A-47CF-80FE-9D1E23E63202}" srcOrd="2" destOrd="0" parTransId="{583C5726-139B-4CF9-9390-72D28C111466}" sibTransId="{1DA7867A-AA92-4A5F-B9CD-D61742A71633}"/>
    <dgm:cxn modelId="{5C48A8CE-3295-4523-8DB4-FF58BD47922F}" srcId="{D6986888-A8D8-4845-B309-B5DFB90DB334}" destId="{BF6CED30-C123-4ED3-8923-65107ABC52A4}" srcOrd="0" destOrd="0" parTransId="{B99B6B4E-C428-4D41-9028-063A872450F7}" sibTransId="{BE9928E1-CF9F-46D2-9BEB-705E87D1DA6D}"/>
    <dgm:cxn modelId="{8CA1A132-D13F-41FF-BBB0-D186652D56F9}" type="presOf" srcId="{BF6CED30-C123-4ED3-8923-65107ABC52A4}" destId="{F03C88F4-38A8-479A-95F5-45E38C8BDF39}" srcOrd="0" destOrd="0" presId="urn:microsoft.com/office/officeart/2008/layout/VerticalCurvedList"/>
    <dgm:cxn modelId="{51C90913-D021-4EFF-A392-9F8F0159DD04}" type="presOf" srcId="{BE9928E1-CF9F-46D2-9BEB-705E87D1DA6D}" destId="{4F6E215B-CE38-4148-88B9-AABA1070565F}" srcOrd="0" destOrd="0" presId="urn:microsoft.com/office/officeart/2008/layout/VerticalCurvedList"/>
    <dgm:cxn modelId="{46710F7F-3A25-435A-8E03-87ADDF60404A}" type="presOf" srcId="{D6986888-A8D8-4845-B309-B5DFB90DB334}" destId="{AD9DA09C-6061-44EF-B35F-EC15DC6F0E56}" srcOrd="0" destOrd="0" presId="urn:microsoft.com/office/officeart/2008/layout/VerticalCurvedList"/>
    <dgm:cxn modelId="{8768DABA-0091-42FA-9D77-9B52C86E01C1}" type="presOf" srcId="{13CAB6A6-9B7A-47CF-80FE-9D1E23E63202}" destId="{DE4106CA-C692-43DF-B04F-DB854CD0E202}" srcOrd="0" destOrd="0" presId="urn:microsoft.com/office/officeart/2008/layout/VerticalCurvedList"/>
    <dgm:cxn modelId="{7A3F5E30-955B-410D-B25E-9C47C9806C40}" srcId="{D6986888-A8D8-4845-B309-B5DFB90DB334}" destId="{5F24E5E4-4751-4E47-9FE4-D8C2DAFA99BB}" srcOrd="3" destOrd="0" parTransId="{125467EE-6611-4116-B5D6-DD391F34190E}" sibTransId="{2186EE78-49D6-4A7A-9CB9-8D17FE477C33}"/>
    <dgm:cxn modelId="{966A8B53-0A80-4BFD-85CD-CABFA7BA656D}" type="presParOf" srcId="{AD9DA09C-6061-44EF-B35F-EC15DC6F0E56}" destId="{DAAA6669-4370-4BF0-B153-2F5541B37C02}" srcOrd="0" destOrd="0" presId="urn:microsoft.com/office/officeart/2008/layout/VerticalCurvedList"/>
    <dgm:cxn modelId="{0CB2914B-583D-443D-826B-A3BBEABE614B}" type="presParOf" srcId="{DAAA6669-4370-4BF0-B153-2F5541B37C02}" destId="{207FFAE5-9F04-442F-9B7B-DA1462E2BB20}" srcOrd="0" destOrd="0" presId="urn:microsoft.com/office/officeart/2008/layout/VerticalCurvedList"/>
    <dgm:cxn modelId="{1F8B4627-D9E8-4919-9655-46CE5DE29858}" type="presParOf" srcId="{207FFAE5-9F04-442F-9B7B-DA1462E2BB20}" destId="{2E449CAD-B44A-4295-98CF-4589E4C1C078}" srcOrd="0" destOrd="0" presId="urn:microsoft.com/office/officeart/2008/layout/VerticalCurvedList"/>
    <dgm:cxn modelId="{9CBD7A7B-2AFF-4E2A-8486-7805E3E7A79B}" type="presParOf" srcId="{207FFAE5-9F04-442F-9B7B-DA1462E2BB20}" destId="{4F6E215B-CE38-4148-88B9-AABA1070565F}" srcOrd="1" destOrd="0" presId="urn:microsoft.com/office/officeart/2008/layout/VerticalCurvedList"/>
    <dgm:cxn modelId="{83A055C2-87C4-4FB4-9FF2-61B3FEA50262}" type="presParOf" srcId="{207FFAE5-9F04-442F-9B7B-DA1462E2BB20}" destId="{E9D0B69D-2A2D-4841-9601-B2E0E2F9E67D}" srcOrd="2" destOrd="0" presId="urn:microsoft.com/office/officeart/2008/layout/VerticalCurvedList"/>
    <dgm:cxn modelId="{C17266EA-D996-48E1-922B-9539E8390E72}" type="presParOf" srcId="{207FFAE5-9F04-442F-9B7B-DA1462E2BB20}" destId="{9C5BD318-A1B8-4C7E-93E8-1D00237CF759}" srcOrd="3" destOrd="0" presId="urn:microsoft.com/office/officeart/2008/layout/VerticalCurvedList"/>
    <dgm:cxn modelId="{0A1229BA-2A54-42E7-B997-B9A72D328314}" type="presParOf" srcId="{DAAA6669-4370-4BF0-B153-2F5541B37C02}" destId="{F03C88F4-38A8-479A-95F5-45E38C8BDF39}" srcOrd="1" destOrd="0" presId="urn:microsoft.com/office/officeart/2008/layout/VerticalCurvedList"/>
    <dgm:cxn modelId="{15B74DD5-A75E-49FF-997A-9B55640CE01A}" type="presParOf" srcId="{DAAA6669-4370-4BF0-B153-2F5541B37C02}" destId="{36213062-AC03-4094-9F5A-6DA443ED6B7F}" srcOrd="2" destOrd="0" presId="urn:microsoft.com/office/officeart/2008/layout/VerticalCurvedList"/>
    <dgm:cxn modelId="{56BDF43F-D6EB-4FF7-A3AA-F27D9309EBCF}" type="presParOf" srcId="{36213062-AC03-4094-9F5A-6DA443ED6B7F}" destId="{2B2B58DC-D72F-4F8C-B6B6-0C67D3D7E27E}" srcOrd="0" destOrd="0" presId="urn:microsoft.com/office/officeart/2008/layout/VerticalCurvedList"/>
    <dgm:cxn modelId="{B45F709A-3590-4A7D-938D-A62148025591}" type="presParOf" srcId="{DAAA6669-4370-4BF0-B153-2F5541B37C02}" destId="{889208B7-C381-48AE-A195-DAEA3223C85F}" srcOrd="3" destOrd="0" presId="urn:microsoft.com/office/officeart/2008/layout/VerticalCurvedList"/>
    <dgm:cxn modelId="{4CE18F7E-CFDD-48D6-9472-AA577CB2B30A}" type="presParOf" srcId="{DAAA6669-4370-4BF0-B153-2F5541B37C02}" destId="{B085ADD7-C157-4DC8-AF21-CF390F7E8007}" srcOrd="4" destOrd="0" presId="urn:microsoft.com/office/officeart/2008/layout/VerticalCurvedList"/>
    <dgm:cxn modelId="{027E75C5-B59C-4BAD-8B34-90B8F9047AC9}" type="presParOf" srcId="{B085ADD7-C157-4DC8-AF21-CF390F7E8007}" destId="{89745496-2FD6-418A-BA58-A9410E96F3A5}" srcOrd="0" destOrd="0" presId="urn:microsoft.com/office/officeart/2008/layout/VerticalCurvedList"/>
    <dgm:cxn modelId="{2B5144EC-7440-4AF6-90F8-281871A90185}" type="presParOf" srcId="{DAAA6669-4370-4BF0-B153-2F5541B37C02}" destId="{DE4106CA-C692-43DF-B04F-DB854CD0E202}" srcOrd="5" destOrd="0" presId="urn:microsoft.com/office/officeart/2008/layout/VerticalCurvedList"/>
    <dgm:cxn modelId="{0D1338FF-A494-4252-B8C3-5579F92E1A26}" type="presParOf" srcId="{DAAA6669-4370-4BF0-B153-2F5541B37C02}" destId="{FA32DE1F-DDA1-4683-8461-D418730EA398}" srcOrd="6" destOrd="0" presId="urn:microsoft.com/office/officeart/2008/layout/VerticalCurvedList"/>
    <dgm:cxn modelId="{C67C6F3F-6963-490D-93E3-E45546B50FE7}" type="presParOf" srcId="{FA32DE1F-DDA1-4683-8461-D418730EA398}" destId="{32A827F1-B6A9-4038-AE68-B4D4CFE8B2FE}" srcOrd="0" destOrd="0" presId="urn:microsoft.com/office/officeart/2008/layout/VerticalCurvedList"/>
    <dgm:cxn modelId="{3BD44639-DA0D-49C3-AD0C-9F23DA640E3C}" type="presParOf" srcId="{DAAA6669-4370-4BF0-B153-2F5541B37C02}" destId="{783EB50F-AFCE-4E0D-8294-1754BE932C41}" srcOrd="7" destOrd="0" presId="urn:microsoft.com/office/officeart/2008/layout/VerticalCurvedList"/>
    <dgm:cxn modelId="{6F652413-2486-402B-BA20-A9AD746FAE42}" type="presParOf" srcId="{DAAA6669-4370-4BF0-B153-2F5541B37C02}" destId="{4BE75EF9-A30F-438B-867F-B2B9A80AC415}" srcOrd="8" destOrd="0" presId="urn:microsoft.com/office/officeart/2008/layout/VerticalCurvedList"/>
    <dgm:cxn modelId="{A185960F-4C71-4802-A2CD-924BF6173440}" type="presParOf" srcId="{4BE75EF9-A30F-438B-867F-B2B9A80AC415}" destId="{7FEA4CC6-4044-49A5-B19E-DC3739CCB23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3C387-91E7-470A-B163-45389DB2CE1C}">
      <dsp:nvSpPr>
        <dsp:cNvPr id="0" name=""/>
        <dsp:cNvSpPr/>
      </dsp:nvSpPr>
      <dsp:spPr>
        <a:xfrm>
          <a:off x="8748" y="1129377"/>
          <a:ext cx="1984804" cy="11908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l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2200" kern="1200"/>
            <a:t>Complexité</a:t>
          </a:r>
          <a:endParaRPr lang="en-CA" sz="2200" kern="1200" dirty="0"/>
        </a:p>
      </dsp:txBody>
      <dsp:txXfrm>
        <a:off x="43628" y="1164257"/>
        <a:ext cx="1915044" cy="1121122"/>
      </dsp:txXfrm>
    </dsp:sp>
    <dsp:sp modelId="{9B6589CC-72EA-48F6-9698-81161E66D595}">
      <dsp:nvSpPr>
        <dsp:cNvPr id="0" name=""/>
        <dsp:cNvSpPr/>
      </dsp:nvSpPr>
      <dsp:spPr>
        <a:xfrm>
          <a:off x="2192033" y="1478703"/>
          <a:ext cx="420778" cy="49223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1">
                <a:tint val="60000"/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2200" kern="1200"/>
        </a:p>
      </dsp:txBody>
      <dsp:txXfrm>
        <a:off x="2192033" y="1577149"/>
        <a:ext cx="294545" cy="295339"/>
      </dsp:txXfrm>
    </dsp:sp>
    <dsp:sp modelId="{1A323DE4-90B4-41D0-8C1A-7165E9BB4B14}">
      <dsp:nvSpPr>
        <dsp:cNvPr id="0" name=""/>
        <dsp:cNvSpPr/>
      </dsp:nvSpPr>
      <dsp:spPr>
        <a:xfrm>
          <a:off x="2787475" y="1129377"/>
          <a:ext cx="1984804" cy="11908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l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2200" kern="1200" dirty="0"/>
            <a:t>Interfaces</a:t>
          </a:r>
          <a:endParaRPr lang="en-CA" sz="2200" kern="1200" dirty="0"/>
        </a:p>
      </dsp:txBody>
      <dsp:txXfrm>
        <a:off x="2822355" y="1164257"/>
        <a:ext cx="1915044" cy="1121122"/>
      </dsp:txXfrm>
    </dsp:sp>
    <dsp:sp modelId="{1C731E12-4605-4E8B-8615-A08281736568}">
      <dsp:nvSpPr>
        <dsp:cNvPr id="0" name=""/>
        <dsp:cNvSpPr/>
      </dsp:nvSpPr>
      <dsp:spPr>
        <a:xfrm>
          <a:off x="4970760" y="1478703"/>
          <a:ext cx="420778" cy="49223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1">
                <a:tint val="60000"/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2200" kern="1200"/>
        </a:p>
      </dsp:txBody>
      <dsp:txXfrm>
        <a:off x="4970760" y="1577149"/>
        <a:ext cx="294545" cy="295339"/>
      </dsp:txXfrm>
    </dsp:sp>
    <dsp:sp modelId="{74351015-A71D-4055-BFC1-34C940FD9811}">
      <dsp:nvSpPr>
        <dsp:cNvPr id="0" name=""/>
        <dsp:cNvSpPr/>
      </dsp:nvSpPr>
      <dsp:spPr>
        <a:xfrm>
          <a:off x="5566202" y="1129377"/>
          <a:ext cx="1984804" cy="11908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l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2200" kern="1200" dirty="0"/>
            <a:t>Conclusion</a:t>
          </a:r>
        </a:p>
      </dsp:txBody>
      <dsp:txXfrm>
        <a:off x="5601082" y="1164257"/>
        <a:ext cx="1915044" cy="1121122"/>
      </dsp:txXfrm>
    </dsp:sp>
    <dsp:sp modelId="{00702203-72EA-4954-A431-AD7F629074AE}">
      <dsp:nvSpPr>
        <dsp:cNvPr id="0" name=""/>
        <dsp:cNvSpPr/>
      </dsp:nvSpPr>
      <dsp:spPr>
        <a:xfrm>
          <a:off x="7749487" y="1478703"/>
          <a:ext cx="420778" cy="49223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1">
                <a:tint val="60000"/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CA" sz="2200" kern="1200"/>
        </a:p>
      </dsp:txBody>
      <dsp:txXfrm>
        <a:off x="7749487" y="1577149"/>
        <a:ext cx="294545" cy="295339"/>
      </dsp:txXfrm>
    </dsp:sp>
    <dsp:sp modelId="{5A834058-93CC-4533-BEBF-8BF1E9ADDDD6}">
      <dsp:nvSpPr>
        <dsp:cNvPr id="0" name=""/>
        <dsp:cNvSpPr/>
      </dsp:nvSpPr>
      <dsp:spPr>
        <a:xfrm>
          <a:off x="8344929" y="1129377"/>
          <a:ext cx="2173758" cy="11908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l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2200" b="0" kern="1200" dirty="0"/>
            <a:t>Démonstration</a:t>
          </a:r>
        </a:p>
      </dsp:txBody>
      <dsp:txXfrm>
        <a:off x="8379809" y="1164257"/>
        <a:ext cx="2103998" cy="11211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9D52EC-9A0D-4C3D-858A-74B39E2306B9}">
      <dsp:nvSpPr>
        <dsp:cNvPr id="0" name=""/>
        <dsp:cNvSpPr/>
      </dsp:nvSpPr>
      <dsp:spPr>
        <a:xfrm>
          <a:off x="1078327" y="787"/>
          <a:ext cx="8412383" cy="149725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4000"/>
                <a:alpha val="100000"/>
                <a:satMod val="105000"/>
                <a:lum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A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La communication entre client et serveur :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A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 Protocole de </a:t>
          </a:r>
          <a:r>
            <a:rPr lang="fr-CA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communication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A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 </a:t>
          </a:r>
          <a:r>
            <a:rPr lang="fr-CA" sz="2400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Listeners</a:t>
          </a:r>
          <a:endParaRPr lang="fr-CA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A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 Bound Service pour conserver la connexion du socket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78327" y="787"/>
        <a:ext cx="8412383" cy="1497251"/>
      </dsp:txXfrm>
    </dsp:sp>
    <dsp:sp modelId="{7508E05C-59D7-4421-8857-0EC8341A87C7}">
      <dsp:nvSpPr>
        <dsp:cNvPr id="0" name=""/>
        <dsp:cNvSpPr/>
      </dsp:nvSpPr>
      <dsp:spPr>
        <a:xfrm>
          <a:off x="1078327" y="1747581"/>
          <a:ext cx="8412383" cy="153555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4000"/>
                <a:alpha val="100000"/>
                <a:satMod val="105000"/>
                <a:lum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fr-CA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La gestion de l’interface utilisateur :</a:t>
          </a:r>
        </a:p>
        <a:p>
          <a:pPr lvl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fr-CA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 </a:t>
          </a:r>
          <a:r>
            <a:rPr lang="fr-CA" sz="2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AsyncTask</a:t>
          </a:r>
          <a:endParaRPr lang="fr-CA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vl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fr-CA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 </a:t>
          </a:r>
          <a:r>
            <a:rPr lang="fr-CA" sz="2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runOnUiThread</a:t>
          </a:r>
          <a:endParaRPr lang="fr-CA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vl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fr-CA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 Carte </a:t>
          </a:r>
          <a:r>
            <a:rPr lang="fr-CA" sz="2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boutton</a:t>
          </a:r>
          <a:endParaRPr lang="en-US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78327" y="1747581"/>
        <a:ext cx="8412383" cy="1535551"/>
      </dsp:txXfrm>
    </dsp:sp>
    <dsp:sp modelId="{35FE749C-FC9F-477E-AB38-FEEAB45C7C0D}">
      <dsp:nvSpPr>
        <dsp:cNvPr id="0" name=""/>
        <dsp:cNvSpPr/>
      </dsp:nvSpPr>
      <dsp:spPr>
        <a:xfrm>
          <a:off x="1078327" y="3532674"/>
          <a:ext cx="8412383" cy="149725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4000"/>
                <a:alpha val="100000"/>
                <a:satMod val="105000"/>
                <a:lum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A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La manipulation des données :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A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 SQL Server pour le coté serveur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A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 SQLite pour le coté client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78327" y="3532674"/>
        <a:ext cx="8412383" cy="14972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6F23A8-1641-4AAF-AAD9-AEAF8820A331}">
      <dsp:nvSpPr>
        <dsp:cNvPr id="0" name=""/>
        <dsp:cNvSpPr/>
      </dsp:nvSpPr>
      <dsp:spPr>
        <a:xfrm rot="10800000">
          <a:off x="2335201" y="2301"/>
          <a:ext cx="7969447" cy="1311437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4000"/>
                <a:alpha val="100000"/>
                <a:satMod val="105000"/>
                <a:lum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8307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2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Orienter</a:t>
          </a:r>
          <a:r>
            <a:rPr lang="en-CA" sz="2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le </a:t>
          </a:r>
          <a:r>
            <a:rPr lang="en-CA" sz="22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téléphone</a:t>
          </a:r>
          <a:r>
            <a:rPr lang="en-CA" sz="2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CA" sz="22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</a:t>
          </a:r>
          <a:r>
            <a:rPr lang="en-CA" sz="2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CA" sz="22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paysage</a:t>
          </a:r>
          <a:r>
            <a:rPr lang="en-CA" sz="2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CA" sz="22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ferait</a:t>
          </a:r>
          <a:r>
            <a:rPr lang="en-CA" sz="2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CA" sz="22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apparaitre</a:t>
          </a:r>
          <a:r>
            <a:rPr lang="en-CA" sz="2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CA" sz="22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une</a:t>
          </a:r>
          <a:r>
            <a:rPr lang="en-CA" sz="2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CA" sz="22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fenêtre</a:t>
          </a:r>
          <a:r>
            <a:rPr lang="en-CA" sz="2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de </a:t>
          </a:r>
          <a:r>
            <a:rPr lang="en-CA" sz="22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clavardage</a:t>
          </a:r>
          <a:endParaRPr lang="en-CA" sz="2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2663060" y="2301"/>
        <a:ext cx="7641588" cy="1311437"/>
      </dsp:txXfrm>
    </dsp:sp>
    <dsp:sp modelId="{EE454EB9-E999-4CC4-BFFB-A5DD593D630E}">
      <dsp:nvSpPr>
        <dsp:cNvPr id="0" name=""/>
        <dsp:cNvSpPr/>
      </dsp:nvSpPr>
      <dsp:spPr>
        <a:xfrm>
          <a:off x="1069874" y="0"/>
          <a:ext cx="1311437" cy="1311437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8BD1853-7D7D-4864-B5C6-303BB421CC0B}">
      <dsp:nvSpPr>
        <dsp:cNvPr id="0" name=""/>
        <dsp:cNvSpPr/>
      </dsp:nvSpPr>
      <dsp:spPr>
        <a:xfrm rot="10800000">
          <a:off x="2335201" y="1698205"/>
          <a:ext cx="7969447" cy="1311437"/>
        </a:xfrm>
        <a:prstGeom prst="homePlat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4000"/>
                <a:alpha val="100000"/>
                <a:satMod val="105000"/>
                <a:lum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8307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Générer</a:t>
          </a: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le </a:t>
          </a:r>
          <a:r>
            <a:rPr lang="en-US" sz="2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paquet</a:t>
          </a: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de </a:t>
          </a:r>
          <a:r>
            <a:rPr lang="en-US" sz="2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cartes</a:t>
          </a: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d’UNO</a:t>
          </a: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se </a:t>
          </a:r>
          <a:r>
            <a:rPr lang="en-US" sz="2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ferait</a:t>
          </a: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via la base de </a:t>
          </a:r>
          <a:r>
            <a:rPr lang="en-US" sz="2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données</a:t>
          </a: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serveur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2663060" y="1698205"/>
        <a:ext cx="7641588" cy="1311437"/>
      </dsp:txXfrm>
    </dsp:sp>
    <dsp:sp modelId="{6D4BE094-C821-4BA8-9F2D-EE151F122EBB}">
      <dsp:nvSpPr>
        <dsp:cNvPr id="0" name=""/>
        <dsp:cNvSpPr/>
      </dsp:nvSpPr>
      <dsp:spPr>
        <a:xfrm>
          <a:off x="1096483" y="1672002"/>
          <a:ext cx="1311437" cy="1311437"/>
        </a:xfrm>
        <a:prstGeom prst="ellipse">
          <a:avLst/>
        </a:prstGeom>
        <a:blipFill rotWithShape="1"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25000" r="-25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B236C18-B0DE-404A-9E84-59EE7DAC9116}">
      <dsp:nvSpPr>
        <dsp:cNvPr id="0" name=""/>
        <dsp:cNvSpPr/>
      </dsp:nvSpPr>
      <dsp:spPr>
        <a:xfrm rot="10800000">
          <a:off x="2335201" y="3394109"/>
          <a:ext cx="7969447" cy="1311437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4000"/>
                <a:alpha val="100000"/>
                <a:satMod val="105000"/>
                <a:lum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8307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Différencier</a:t>
          </a:r>
          <a:r>
            <a:rPr lang="en-US" sz="2400" kern="12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les </a:t>
          </a:r>
          <a:r>
            <a:rPr lang="en-US" sz="2400" kern="1200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cartes</a:t>
          </a:r>
          <a:r>
            <a:rPr lang="en-US" sz="2400" kern="12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400" kern="1200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jouables</a:t>
          </a:r>
          <a:r>
            <a:rPr lang="en-US" sz="2400" kern="12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se </a:t>
          </a:r>
          <a:r>
            <a:rPr lang="en-US" sz="2400" kern="1200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ferait</a:t>
          </a:r>
          <a:r>
            <a:rPr lang="en-US" sz="2400" kern="12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400" kern="1200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</a:t>
          </a:r>
          <a:r>
            <a:rPr lang="en-US" sz="2400" kern="12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les </a:t>
          </a:r>
          <a:r>
            <a:rPr lang="en-US" sz="2400" kern="1200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mettant</a:t>
          </a:r>
          <a:r>
            <a:rPr lang="en-US" sz="2400" kern="12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400" kern="1200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</a:t>
          </a:r>
          <a:r>
            <a:rPr lang="en-US" sz="2400" kern="12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400" kern="1200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surbrillance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2663060" y="3394109"/>
        <a:ext cx="7641588" cy="1311437"/>
      </dsp:txXfrm>
    </dsp:sp>
    <dsp:sp modelId="{C8EAC82D-6920-440F-ACCC-E34A37811273}">
      <dsp:nvSpPr>
        <dsp:cNvPr id="0" name=""/>
        <dsp:cNvSpPr/>
      </dsp:nvSpPr>
      <dsp:spPr>
        <a:xfrm>
          <a:off x="1061887" y="3360365"/>
          <a:ext cx="1311437" cy="1311437"/>
        </a:xfrm>
        <a:prstGeom prst="ellipse">
          <a:avLst/>
        </a:prstGeom>
        <a:blipFill rotWithShape="1"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E215B-CE38-4148-88B9-AABA1070565F}">
      <dsp:nvSpPr>
        <dsp:cNvPr id="0" name=""/>
        <dsp:cNvSpPr/>
      </dsp:nvSpPr>
      <dsp:spPr>
        <a:xfrm>
          <a:off x="-5322773" y="-815149"/>
          <a:ext cx="6338147" cy="6338147"/>
        </a:xfrm>
        <a:prstGeom prst="blockArc">
          <a:avLst>
            <a:gd name="adj1" fmla="val 18900000"/>
            <a:gd name="adj2" fmla="val 2700000"/>
            <a:gd name="adj3" fmla="val 341"/>
          </a:avLst>
        </a:pr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3C88F4-38A8-479A-95F5-45E38C8BDF39}">
      <dsp:nvSpPr>
        <dsp:cNvPr id="0" name=""/>
        <dsp:cNvSpPr/>
      </dsp:nvSpPr>
      <dsp:spPr>
        <a:xfrm>
          <a:off x="531599" y="361939"/>
          <a:ext cx="9760179" cy="72425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4000"/>
                <a:alpha val="100000"/>
                <a:satMod val="105000"/>
                <a:lum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4878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Permettre</a:t>
          </a:r>
          <a:r>
            <a:rPr lang="en-CA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à plus de deux </a:t>
          </a:r>
          <a:r>
            <a:rPr lang="en-CA" sz="2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joueurs</a:t>
          </a:r>
          <a:r>
            <a:rPr lang="en-CA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(3 et 4) de </a:t>
          </a:r>
          <a:r>
            <a:rPr lang="en-CA" sz="2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jouer</a:t>
          </a:r>
          <a:r>
            <a:rPr lang="en-CA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ensemble</a:t>
          </a:r>
        </a:p>
      </dsp:txBody>
      <dsp:txXfrm>
        <a:off x="531599" y="361939"/>
        <a:ext cx="9760179" cy="724255"/>
      </dsp:txXfrm>
    </dsp:sp>
    <dsp:sp modelId="{2B2B58DC-D72F-4F8C-B6B6-0C67D3D7E27E}">
      <dsp:nvSpPr>
        <dsp:cNvPr id="0" name=""/>
        <dsp:cNvSpPr/>
      </dsp:nvSpPr>
      <dsp:spPr>
        <a:xfrm>
          <a:off x="78940" y="271407"/>
          <a:ext cx="905319" cy="905319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89208B7-C381-48AE-A195-DAEA3223C85F}">
      <dsp:nvSpPr>
        <dsp:cNvPr id="0" name=""/>
        <dsp:cNvSpPr/>
      </dsp:nvSpPr>
      <dsp:spPr>
        <a:xfrm>
          <a:off x="946831" y="1448510"/>
          <a:ext cx="9344947" cy="72425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4000"/>
                <a:alpha val="100000"/>
                <a:satMod val="105000"/>
                <a:lum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4878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Choisir</a:t>
          </a: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ses</a:t>
          </a: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adversaires</a:t>
          </a: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parmi</a:t>
          </a: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les </a:t>
          </a:r>
          <a:r>
            <a:rPr lang="en-US" sz="2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joueurs</a:t>
          </a: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connectés</a:t>
          </a: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(</a:t>
          </a:r>
          <a:r>
            <a:rPr lang="en-US" sz="2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demande</a:t>
          </a: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confirmation)</a:t>
          </a:r>
        </a:p>
      </dsp:txBody>
      <dsp:txXfrm>
        <a:off x="946831" y="1448510"/>
        <a:ext cx="9344947" cy="724255"/>
      </dsp:txXfrm>
    </dsp:sp>
    <dsp:sp modelId="{89745496-2FD6-418A-BA58-A9410E96F3A5}">
      <dsp:nvSpPr>
        <dsp:cNvPr id="0" name=""/>
        <dsp:cNvSpPr/>
      </dsp:nvSpPr>
      <dsp:spPr>
        <a:xfrm>
          <a:off x="494172" y="1357978"/>
          <a:ext cx="905319" cy="905319"/>
        </a:xfrm>
        <a:prstGeom prst="ellipse">
          <a:avLst/>
        </a:prstGeom>
        <a:blipFill rotWithShape="0">
          <a:blip xmlns:r="http://schemas.openxmlformats.org/officeDocument/2006/relationships" r:embed="rId2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E4106CA-C692-43DF-B04F-DB854CD0E202}">
      <dsp:nvSpPr>
        <dsp:cNvPr id="0" name=""/>
        <dsp:cNvSpPr/>
      </dsp:nvSpPr>
      <dsp:spPr>
        <a:xfrm>
          <a:off x="946831" y="2535081"/>
          <a:ext cx="9344947" cy="72425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4000"/>
                <a:alpha val="100000"/>
                <a:satMod val="105000"/>
                <a:lum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4878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Ajouter</a:t>
          </a:r>
          <a:r>
            <a:rPr lang="en-US" sz="2400" kern="12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des animations et </a:t>
          </a:r>
          <a:r>
            <a:rPr lang="en-US" sz="2400" kern="1200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effets</a:t>
          </a:r>
          <a:r>
            <a:rPr lang="en-US" sz="2400" kern="12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400" kern="1200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sonores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46831" y="2535081"/>
        <a:ext cx="9344947" cy="724255"/>
      </dsp:txXfrm>
    </dsp:sp>
    <dsp:sp modelId="{32A827F1-B6A9-4038-AE68-B4D4CFE8B2FE}">
      <dsp:nvSpPr>
        <dsp:cNvPr id="0" name=""/>
        <dsp:cNvSpPr/>
      </dsp:nvSpPr>
      <dsp:spPr>
        <a:xfrm>
          <a:off x="494172" y="2444550"/>
          <a:ext cx="905319" cy="905319"/>
        </a:xfrm>
        <a:prstGeom prst="ellipse">
          <a:avLst/>
        </a:prstGeom>
        <a:blipFill rotWithShape="0">
          <a:blip xmlns:r="http://schemas.openxmlformats.org/officeDocument/2006/relationships" r:embed="rId3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83EB50F-AFCE-4E0D-8294-1754BE932C41}">
      <dsp:nvSpPr>
        <dsp:cNvPr id="0" name=""/>
        <dsp:cNvSpPr/>
      </dsp:nvSpPr>
      <dsp:spPr>
        <a:xfrm>
          <a:off x="531599" y="3621653"/>
          <a:ext cx="9760179" cy="72425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4000"/>
                <a:alpha val="100000"/>
                <a:satMod val="105000"/>
                <a:lumMod val="1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4878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Diversifier notre salle de jeu (exemple tic-tac-toe)</a:t>
          </a:r>
        </a:p>
      </dsp:txBody>
      <dsp:txXfrm>
        <a:off x="531599" y="3621653"/>
        <a:ext cx="9760179" cy="724255"/>
      </dsp:txXfrm>
    </dsp:sp>
    <dsp:sp modelId="{7FEA4CC6-4044-49A5-B19E-DC3739CCB235}">
      <dsp:nvSpPr>
        <dsp:cNvPr id="0" name=""/>
        <dsp:cNvSpPr/>
      </dsp:nvSpPr>
      <dsp:spPr>
        <a:xfrm>
          <a:off x="78940" y="3531121"/>
          <a:ext cx="905319" cy="905319"/>
        </a:xfrm>
        <a:prstGeom prst="ellipse">
          <a:avLst/>
        </a:prstGeom>
        <a:blipFill rotWithShape="0">
          <a:blip xmlns:r="http://schemas.openxmlformats.org/officeDocument/2006/relationships" r:embed="rId4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6000" r="-6000"/>
          </a:stretch>
        </a:blip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A299D-9337-4E37-B72C-090E51000506}" type="datetimeFigureOut">
              <a:rPr lang="en-CA" smtClean="0"/>
              <a:t>2018-05-11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C769B-4D6D-4712-95DA-4CE6B712846B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1448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C769B-4D6D-4712-95DA-4CE6B712846B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0742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0C173-D582-49BC-B736-3036DD0ABF61}" type="datetime1">
              <a:rPr lang="en-US" smtClean="0"/>
              <a:t>5/11/2018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216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D49FF-9F80-4F92-B2FF-ACFEF829A137}" type="datetime1">
              <a:rPr lang="en-US" smtClean="0"/>
              <a:t>5/11/2018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9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38DE4-C246-4A80-AF4A-F5D77C3D5D9C}" type="datetime1">
              <a:rPr lang="en-US" smtClean="0"/>
              <a:t>5/11/2018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576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9837-F932-4223-B926-D9D12C61E177}" type="datetime1">
              <a:rPr lang="en-US" smtClean="0"/>
              <a:t>5/11/2018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901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B8E3-59DA-4F17-A67B-45091E83A894}" type="datetime1">
              <a:rPr lang="en-US" smtClean="0"/>
              <a:t>5/11/2018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686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70BA-6451-491E-A77B-7BBBC7B598CE}" type="datetime1">
              <a:rPr lang="en-US" smtClean="0"/>
              <a:t>5/11/2018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012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421F-B3C4-4059-948C-81B87055EF95}" type="datetime1">
              <a:rPr lang="en-US" smtClean="0"/>
              <a:t>5/11/2018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704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6183-B062-4ECC-BD5E-E564DFCEE8C5}" type="datetime1">
              <a:rPr lang="en-US" smtClean="0"/>
              <a:t>5/11/2018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0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7AC2B-5536-45CD-A84C-FB040FC3B25A}" type="datetime1">
              <a:rPr lang="en-US" smtClean="0"/>
              <a:t>5/11/2018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164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7EB9D-272B-48DF-AC80-AE761012C727}" type="datetime1">
              <a:rPr lang="en-US" smtClean="0"/>
              <a:t>5/11/2018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49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AE461E6-EAA4-40E1-86CB-4BFAE21F862E}" type="datetime1">
              <a:rPr lang="en-US" smtClean="0"/>
              <a:t>5/11/2018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9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A2A22-CC5A-4F70-9B84-06E2B7685BA6}" type="datetime1">
              <a:rPr lang="en-US" smtClean="0"/>
              <a:t>5/11/2018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1964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31.png"/><Relationship Id="rId2" Type="http://schemas.openxmlformats.org/officeDocument/2006/relationships/image" Target="../media/image25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microsoft.com/office/2007/relationships/hdphoto" Target="../media/hdphoto4.wdp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microsoft.com/office/2007/relationships/hdphoto" Target="../media/hdphoto6.wdp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2.xml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E696A3-87F5-47EB-8B14-D913E9C44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7044" y="0"/>
            <a:ext cx="773636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80869D-4E22-411E-977A-47E2CD459696}"/>
              </a:ext>
            </a:extLst>
          </p:cNvPr>
          <p:cNvSpPr txBox="1"/>
          <p:nvPr/>
        </p:nvSpPr>
        <p:spPr>
          <a:xfrm rot="21018963">
            <a:off x="15461" y="554948"/>
            <a:ext cx="4909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</a:rPr>
              <a:t>Présentation faites par</a:t>
            </a:r>
          </a:p>
          <a:p>
            <a:pPr algn="ctr"/>
            <a:r>
              <a:rPr lang="fr-C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</a:rPr>
              <a:t>Francis Vermette-David </a:t>
            </a:r>
            <a:br>
              <a:rPr lang="fr-C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</a:rPr>
            </a:br>
            <a:r>
              <a:rPr lang="fr-C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</a:rPr>
              <a:t>et Marika Groulx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" panose="020B0502040204020203" pitchFamily="34" charset="0"/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0" y="0"/>
            <a:ext cx="43030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b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1</a:t>
            </a:fld>
            <a:endParaRPr lang="en-US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6264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317A65-DEAC-4A8D-9EAD-EDC3EA5C0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86" y="2562345"/>
            <a:ext cx="4789736" cy="2690949"/>
          </a:xfrm>
        </p:spPr>
        <p:txBody>
          <a:bodyPr>
            <a:normAutofit/>
          </a:bodyPr>
          <a:lstStyle/>
          <a:p>
            <a:r>
              <a:rPr lang="fr-CA" sz="2800" dirty="0">
                <a:solidFill>
                  <a:schemeClr val="accent1">
                    <a:lumMod val="75000"/>
                  </a:schemeClr>
                </a:solidFill>
              </a:rPr>
              <a:t>Dialogue personnalisé</a:t>
            </a:r>
          </a:p>
          <a:p>
            <a:r>
              <a:rPr lang="fr-CA" sz="2800" dirty="0">
                <a:solidFill>
                  <a:schemeClr val="accent1">
                    <a:lumMod val="75000"/>
                  </a:schemeClr>
                </a:solidFill>
              </a:rPr>
              <a:t>Scrollview vertical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C23BE1-8BE6-4970-927B-370FFC060EFC}"/>
              </a:ext>
            </a:extLst>
          </p:cNvPr>
          <p:cNvSpPr txBox="1">
            <a:spLocks/>
          </p:cNvSpPr>
          <p:nvPr/>
        </p:nvSpPr>
        <p:spPr>
          <a:xfrm>
            <a:off x="834886" y="263832"/>
            <a:ext cx="10344647" cy="587136"/>
          </a:xfrm>
          <a:prstGeom prst="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3600" dirty="0"/>
              <a:t>AIDE</a:t>
            </a:r>
            <a:endParaRPr lang="en-US" sz="3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6BD49-C45B-4623-AD8F-25EDE97C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635000" cy="495300"/>
          </a:xfrm>
        </p:spPr>
        <p:txBody>
          <a:bodyPr/>
          <a:lstStyle/>
          <a:p>
            <a:fld id="{6D22F896-40B5-4ADD-8801-0D06FADFA095}" type="slidenum">
              <a:rPr lang="en-US" b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fld>
            <a:endParaRPr lang="en-US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8171A73-E57C-473B-A098-EC903725E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380" y="1079558"/>
            <a:ext cx="3181793" cy="56565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6615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317A65-DEAC-4A8D-9EAD-EDC3EA5C0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86" y="2562345"/>
            <a:ext cx="4789736" cy="2690949"/>
          </a:xfrm>
        </p:spPr>
        <p:txBody>
          <a:bodyPr>
            <a:normAutofit/>
          </a:bodyPr>
          <a:lstStyle/>
          <a:p>
            <a:r>
              <a:rPr lang="fr-CA" sz="2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Toasts personnalisés</a:t>
            </a:r>
          </a:p>
          <a:p>
            <a:r>
              <a:rPr lang="fr-CA" sz="2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Notifications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C23BE1-8BE6-4970-927B-370FFC060EFC}"/>
              </a:ext>
            </a:extLst>
          </p:cNvPr>
          <p:cNvSpPr txBox="1">
            <a:spLocks/>
          </p:cNvSpPr>
          <p:nvPr/>
        </p:nvSpPr>
        <p:spPr>
          <a:xfrm>
            <a:off x="834886" y="263832"/>
            <a:ext cx="10344647" cy="587136"/>
          </a:xfrm>
          <a:prstGeom prst="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3600" dirty="0"/>
              <a:t>FIN D’UNE PARTIE</a:t>
            </a:r>
            <a:endParaRPr lang="en-US" sz="3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6BD49-C45B-4623-AD8F-25EDE97C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635000" cy="495300"/>
          </a:xfrm>
        </p:spPr>
        <p:txBody>
          <a:bodyPr/>
          <a:lstStyle/>
          <a:p>
            <a:fld id="{6D22F896-40B5-4ADD-8801-0D06FADFA095}" type="slidenum">
              <a:rPr lang="en-US" b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fld>
            <a:endParaRPr lang="en-US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0B96389-0AAD-4D31-BF9A-312D82610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167" y="1158568"/>
            <a:ext cx="3057525" cy="54356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6FB8820-A0CA-4C29-9930-E1F7A7E51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208" y="1158568"/>
            <a:ext cx="3057525" cy="54356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3127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6AA0-38A3-4E01-AF55-01E260609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886" y="263832"/>
            <a:ext cx="10344647" cy="58713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fr-CA" sz="3600" dirty="0"/>
              <a:t>Ce qui était prévu…</a:t>
            </a:r>
            <a:endParaRPr lang="en-US" sz="36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5AE35D4-EC3E-4030-A992-5775A0EAE7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1433650"/>
              </p:ext>
            </p:extLst>
          </p:nvPr>
        </p:nvGraphicFramePr>
        <p:xfrm>
          <a:off x="-1138" y="1236164"/>
          <a:ext cx="11984132" cy="4707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642938" cy="587136"/>
          </a:xfrm>
        </p:spPr>
        <p:txBody>
          <a:bodyPr/>
          <a:lstStyle/>
          <a:p>
            <a:fld id="{6D22F896-40B5-4ADD-8801-0D06FADFA095}" type="slidenum">
              <a:rPr lang="en-US" b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fld>
            <a:endParaRPr lang="en-US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7657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6AA0-38A3-4E01-AF55-01E260609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886" y="263832"/>
            <a:ext cx="10344647" cy="58713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fr-CA" sz="3600" dirty="0"/>
              <a:t>Améliorations possibles</a:t>
            </a:r>
            <a:endParaRPr lang="en-US" sz="36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5AE35D4-EC3E-4030-A992-5775A0EAE7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3450903"/>
              </p:ext>
            </p:extLst>
          </p:nvPr>
        </p:nvGraphicFramePr>
        <p:xfrm>
          <a:off x="822397" y="1244873"/>
          <a:ext cx="10357135" cy="4707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642938" cy="587136"/>
          </a:xfrm>
        </p:spPr>
        <p:txBody>
          <a:bodyPr/>
          <a:lstStyle/>
          <a:p>
            <a:fld id="{6D22F896-40B5-4ADD-8801-0D06FADFA095}" type="slidenum">
              <a:rPr lang="en-US" b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fld>
            <a:endParaRPr lang="en-US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5297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6AA0-38A3-4E01-AF55-01E260609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4" y="1446086"/>
            <a:ext cx="10344647" cy="383711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fr-CA" sz="4800" dirty="0" smtClean="0"/>
              <a:t>Démonstration</a:t>
            </a:r>
            <a:endParaRPr lang="en-US" sz="4800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642938" cy="587136"/>
          </a:xfrm>
        </p:spPr>
        <p:txBody>
          <a:bodyPr/>
          <a:lstStyle/>
          <a:p>
            <a:fld id="{6D22F896-40B5-4ADD-8801-0D06FADFA095}" type="slidenum">
              <a:rPr lang="en-US" b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fld>
            <a:endParaRPr lang="en-US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5664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652EC1DC-504D-4D87-ABDB-4556F86EA6FE}"/>
              </a:ext>
            </a:extLst>
          </p:cNvPr>
          <p:cNvGrpSpPr/>
          <p:nvPr/>
        </p:nvGrpSpPr>
        <p:grpSpPr>
          <a:xfrm>
            <a:off x="3899484" y="788814"/>
            <a:ext cx="4099527" cy="4095028"/>
            <a:chOff x="4233440" y="1251419"/>
            <a:chExt cx="3268372" cy="326478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3F899C5-9F47-4064-B1A6-571CE9A3D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ass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5428" y="1251419"/>
              <a:ext cx="1627571" cy="1627571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softEdge rad="0"/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C03780A-AA63-497E-81CF-A0B2C7580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ass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71638" y="1251419"/>
              <a:ext cx="1627571" cy="162757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AEDD17-D73A-4AC9-937A-B8FBA3B24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ass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63238" y="2877630"/>
              <a:ext cx="1638574" cy="1638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CE73D78-C170-4EBF-8973-76060769E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Glass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33440" y="2872964"/>
              <a:ext cx="1630695" cy="163069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D70AA35-AB73-4CD3-9CFB-236BFC9BC98E}"/>
              </a:ext>
            </a:extLst>
          </p:cNvPr>
          <p:cNvSpPr txBox="1"/>
          <p:nvPr/>
        </p:nvSpPr>
        <p:spPr>
          <a:xfrm>
            <a:off x="3050733" y="1923633"/>
            <a:ext cx="59873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9600" dirty="0">
                <a:latin typeface="Copperplate Gothic Bold" panose="020E0705020206020404" pitchFamily="34" charset="0"/>
              </a:rPr>
              <a:t>Merci.</a:t>
            </a:r>
            <a:r>
              <a:rPr lang="fr-CA" sz="3600" dirty="0">
                <a:latin typeface="Copperplate Gothic Bold" panose="020E0705020206020404" pitchFamily="34" charset="0"/>
              </a:rPr>
              <a:t> </a:t>
            </a:r>
            <a:endParaRPr lang="en-US" sz="3600" dirty="0">
              <a:latin typeface="Copperplate Gothic Bold" panose="020E07050202060204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8C3D3-EC51-4AD4-AC2C-453CDDBCF645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035969">
            <a:off x="9630214" y="2459700"/>
            <a:ext cx="578951" cy="868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5BBC7C-0107-468E-BFEE-B9E71B9ACDD8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0070C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20072954">
            <a:off x="4822760" y="4664140"/>
            <a:ext cx="888318" cy="1332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21FE2D-FC1C-42CF-B286-ECEE687B2483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0280437">
            <a:off x="2422634" y="740456"/>
            <a:ext cx="685896" cy="1028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7469F7-206B-4D07-A240-2AEE93148886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rgbClr val="0070C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20486837">
            <a:off x="8926677" y="821302"/>
            <a:ext cx="457485" cy="6862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8DA768-6090-4D92-8D41-665D9AAA873F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321999">
            <a:off x="1647163" y="3269029"/>
            <a:ext cx="1215561" cy="18233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D9286A-027A-4635-8E44-756B60001731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rgbClr val="00B05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2249951">
            <a:off x="5870300" y="214500"/>
            <a:ext cx="348196" cy="5222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683E9D-4C65-4156-9C6B-A1A2EA8307EB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rgbClr val="00B05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409364">
            <a:off x="8000431" y="4189904"/>
            <a:ext cx="918479" cy="1377719"/>
          </a:xfrm>
          <a:prstGeom prst="rect">
            <a:avLst/>
          </a:prstGeom>
        </p:spPr>
      </p:pic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609600" cy="503578"/>
          </a:xfrm>
        </p:spPr>
        <p:txBody>
          <a:bodyPr/>
          <a:lstStyle/>
          <a:p>
            <a:fld id="{6D22F896-40B5-4ADD-8801-0D06FADFA095}" type="slidenum">
              <a:rPr lang="en-US" b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fld>
            <a:endParaRPr lang="en-US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8452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6AA0-38A3-4E01-AF55-01E260609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886" y="263832"/>
            <a:ext cx="10344647" cy="58713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fr-CA" sz="3600" dirty="0" err="1"/>
              <a:t>DÉroulement</a:t>
            </a:r>
            <a:endParaRPr lang="en-US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3635362"/>
              </p:ext>
            </p:extLst>
          </p:nvPr>
        </p:nvGraphicFramePr>
        <p:xfrm>
          <a:off x="767581" y="1704181"/>
          <a:ext cx="10527436" cy="344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430306" cy="503578"/>
          </a:xfrm>
        </p:spPr>
        <p:txBody>
          <a:bodyPr/>
          <a:lstStyle/>
          <a:p>
            <a:fld id="{6D22F896-40B5-4ADD-8801-0D06FADFA095}" type="slidenum">
              <a:rPr lang="en-US" b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fld>
            <a:endParaRPr lang="en-US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352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6AA0-38A3-4E01-AF55-01E260609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886" y="263832"/>
            <a:ext cx="10344647" cy="58713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fr-CA" sz="3600" dirty="0"/>
              <a:t>COMPLEXITÉ</a:t>
            </a:r>
            <a:endParaRPr lang="en-US" sz="36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5AE35D4-EC3E-4030-A992-5775A0EAE7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289924"/>
              </p:ext>
            </p:extLst>
          </p:nvPr>
        </p:nvGraphicFramePr>
        <p:xfrm>
          <a:off x="1328007" y="1021743"/>
          <a:ext cx="10090067" cy="5030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RÃ©sultats de recherche d'images pour Â«Â signalÂ Â»">
            <a:extLst>
              <a:ext uri="{FF2B5EF4-FFF2-40B4-BE49-F238E27FC236}">
                <a16:creationId xmlns:a16="http://schemas.microsoft.com/office/drawing/2014/main" id="{A4C254CA-AD70-4E05-854E-F7A2F0852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648" y="1268836"/>
            <a:ext cx="942392" cy="94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Ã©sultats de recherche d'images pour Â«Â android screen iconÂ Â»">
            <a:extLst>
              <a:ext uri="{FF2B5EF4-FFF2-40B4-BE49-F238E27FC236}">
                <a16:creationId xmlns:a16="http://schemas.microsoft.com/office/drawing/2014/main" id="{04E29DB9-B462-401E-AB64-B154E01BA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673" y="2895556"/>
            <a:ext cx="1184341" cy="118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Ã©sultats de recherche d'images pour Â«Â databaseÂ Â»">
            <a:extLst>
              <a:ext uri="{FF2B5EF4-FFF2-40B4-BE49-F238E27FC236}">
                <a16:creationId xmlns:a16="http://schemas.microsoft.com/office/drawing/2014/main" id="{DFE6B93A-AF7E-4B53-A04A-7FB9BF2D0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27" y="4757455"/>
            <a:ext cx="902232" cy="107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430306" cy="503578"/>
          </a:xfrm>
        </p:spPr>
        <p:txBody>
          <a:bodyPr/>
          <a:lstStyle/>
          <a:p>
            <a:fld id="{6D22F896-40B5-4ADD-8801-0D06FADFA095}" type="slidenum">
              <a:rPr lang="en-US" b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fld>
            <a:endParaRPr lang="en-US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2377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00314-2673-44BB-AEA9-5D062C698D7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7418" y="1839249"/>
            <a:ext cx="3164861" cy="2952376"/>
          </a:xfrm>
        </p:spPr>
        <p:txBody>
          <a:bodyPr>
            <a:normAutofit fontScale="775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CA" sz="2600" dirty="0" err="1">
                <a:latin typeface="Bahnschrift SemiLight" panose="020B0502040204020203" pitchFamily="34" charset="0"/>
              </a:rPr>
              <a:t>TabLayout</a:t>
            </a:r>
            <a:endParaRPr lang="fr-CA" sz="2600" dirty="0">
              <a:latin typeface="Bahnschrift SemiLight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CA" sz="2600" dirty="0" err="1">
                <a:latin typeface="Bahnschrift SemiLight" panose="020B0502040204020203" pitchFamily="34" charset="0"/>
              </a:rPr>
              <a:t>ViewPager</a:t>
            </a:r>
            <a:endParaRPr lang="fr-CA" sz="2600" dirty="0">
              <a:latin typeface="Bahnschrift SemiLight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CA" sz="2600" dirty="0">
                <a:latin typeface="Bahnschrift SemiLight" panose="020B0502040204020203" pitchFamily="34" charset="0"/>
              </a:rPr>
              <a:t>Fragments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CA" sz="2600" dirty="0">
                <a:latin typeface="Bahnschrift SemiLight" panose="020B0502040204020203" pitchFamily="34" charset="0"/>
              </a:rPr>
              <a:t>Messages d’erreur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CA" sz="2600" dirty="0" err="1">
                <a:latin typeface="Bahnschrift SemiLight" panose="020B0502040204020203" pitchFamily="34" charset="0"/>
              </a:rPr>
              <a:t>Shared</a:t>
            </a:r>
            <a:r>
              <a:rPr lang="fr-CA" sz="2600" dirty="0">
                <a:latin typeface="Bahnschrift SemiLight" panose="020B0502040204020203" pitchFamily="34" charset="0"/>
              </a:rPr>
              <a:t> </a:t>
            </a:r>
            <a:r>
              <a:rPr lang="fr-CA" sz="2600" dirty="0" err="1">
                <a:latin typeface="Bahnschrift SemiLight" panose="020B0502040204020203" pitchFamily="34" charset="0"/>
              </a:rPr>
              <a:t>preferences</a:t>
            </a:r>
            <a:endParaRPr lang="fr-CA" sz="2600" dirty="0">
              <a:latin typeface="Bahnschrift SemiLight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CA" sz="2600" dirty="0">
                <a:solidFill>
                  <a:schemeClr val="accent1">
                    <a:lumMod val="75000"/>
                  </a:schemeClr>
                </a:solidFill>
                <a:latin typeface="Bahnschrift SemiLight" panose="020B0502040204020203" pitchFamily="34" charset="0"/>
              </a:rPr>
              <a:t>Onglet historique</a:t>
            </a:r>
          </a:p>
          <a:p>
            <a:pPr marL="457200" lvl="1" indent="0">
              <a:buNone/>
            </a:pPr>
            <a:r>
              <a:rPr lang="fr-CA" sz="2400" dirty="0">
                <a:solidFill>
                  <a:schemeClr val="accent1">
                    <a:lumMod val="75000"/>
                  </a:schemeClr>
                </a:solidFill>
                <a:latin typeface="Bahnschrift SemiLight" panose="020B0502040204020203" pitchFamily="34" charset="0"/>
              </a:rPr>
              <a:t>(SQLite)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430306" cy="503578"/>
          </a:xfrm>
        </p:spPr>
        <p:txBody>
          <a:bodyPr/>
          <a:lstStyle/>
          <a:p>
            <a:fld id="{6D22F896-40B5-4ADD-8801-0D06FADFA095}" type="slidenum">
              <a:rPr lang="en-US" b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fld>
            <a:endParaRPr lang="en-US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68A6AA0-38A3-4E01-AF55-01E260609E62}"/>
              </a:ext>
            </a:extLst>
          </p:cNvPr>
          <p:cNvSpPr txBox="1">
            <a:spLocks/>
          </p:cNvSpPr>
          <p:nvPr/>
        </p:nvSpPr>
        <p:spPr>
          <a:xfrm>
            <a:off x="834886" y="263832"/>
            <a:ext cx="10344647" cy="587136"/>
          </a:xfrm>
          <a:prstGeom prst="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3600" dirty="0"/>
              <a:t>PAGE D’ACCUEIL</a:t>
            </a:r>
            <a:endParaRPr lang="en-US" sz="36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1AA7EEE-EEED-4ED7-A87B-D6E90E330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401" y="1400598"/>
            <a:ext cx="2851215" cy="506882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3001CE7-A7F8-4217-88FD-545574380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161" y="1403866"/>
            <a:ext cx="2851216" cy="50688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1A7B2E2-61F7-4F5D-8932-C559EF9C0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906" y="1403865"/>
            <a:ext cx="2851215" cy="50688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1603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317A65-DEAC-4A8D-9EAD-EDC3EA5C0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87" y="2647405"/>
            <a:ext cx="2857547" cy="2690949"/>
          </a:xfrm>
        </p:spPr>
        <p:txBody>
          <a:bodyPr>
            <a:normAutofit/>
          </a:bodyPr>
          <a:lstStyle/>
          <a:p>
            <a:r>
              <a:rPr lang="fr-CA" sz="2400" dirty="0">
                <a:solidFill>
                  <a:schemeClr val="accent1">
                    <a:lumMod val="75000"/>
                  </a:schemeClr>
                </a:solidFill>
              </a:rPr>
              <a:t>GIF</a:t>
            </a:r>
          </a:p>
          <a:p>
            <a:r>
              <a:rPr lang="fr-CA" sz="2400" dirty="0">
                <a:solidFill>
                  <a:schemeClr val="accent1">
                    <a:lumMod val="75000"/>
                  </a:schemeClr>
                </a:solidFill>
              </a:rPr>
              <a:t>Bound Service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C23BE1-8BE6-4970-927B-370FFC060EFC}"/>
              </a:ext>
            </a:extLst>
          </p:cNvPr>
          <p:cNvSpPr txBox="1">
            <a:spLocks/>
          </p:cNvSpPr>
          <p:nvPr/>
        </p:nvSpPr>
        <p:spPr>
          <a:xfrm>
            <a:off x="834886" y="263832"/>
            <a:ext cx="10344647" cy="587136"/>
          </a:xfrm>
          <a:prstGeom prst="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3600" dirty="0"/>
              <a:t>SALLE D’ATTENTE</a:t>
            </a:r>
            <a:endParaRPr lang="en-US" sz="3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6BD49-C45B-4623-AD8F-25EDE97C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430306" cy="503578"/>
          </a:xfrm>
        </p:spPr>
        <p:txBody>
          <a:bodyPr/>
          <a:lstStyle/>
          <a:p>
            <a:fld id="{6D22F896-40B5-4ADD-8801-0D06FADFA095}" type="slidenum">
              <a:rPr lang="en-US" b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fld>
            <a:endParaRPr lang="en-US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06429AD-80C5-4ED6-AA20-5DBB3F87A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212" y="1071187"/>
            <a:ext cx="3066711" cy="545193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17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00314-2673-44BB-AEA9-5D062C698D7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19183" y="1316199"/>
            <a:ext cx="6301188" cy="4916650"/>
          </a:xfrm>
        </p:spPr>
        <p:txBody>
          <a:bodyPr>
            <a:normAutofit fontScale="92500"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CA" sz="3200" dirty="0">
                <a:latin typeface="Bahnschrift SemiLight" panose="020B0502040204020203" pitchFamily="34" charset="0"/>
              </a:rPr>
              <a:t>Barre d’action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sz="2600" dirty="0">
                <a:solidFill>
                  <a:schemeClr val="accent1">
                    <a:lumMod val="75000"/>
                  </a:schemeClr>
                </a:solidFill>
                <a:latin typeface="Bahnschrift SemiLight" panose="020B0502040204020203" pitchFamily="34" charset="0"/>
              </a:rPr>
              <a:t>Profil et historique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sz="2600" dirty="0">
                <a:solidFill>
                  <a:schemeClr val="accent1">
                    <a:lumMod val="75000"/>
                  </a:schemeClr>
                </a:solidFill>
                <a:latin typeface="Bahnschrift SemiLight" panose="020B0502040204020203" pitchFamily="34" charset="0"/>
              </a:rPr>
              <a:t>Déconnexion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sz="2600" dirty="0">
                <a:solidFill>
                  <a:schemeClr val="accent1">
                    <a:lumMod val="75000"/>
                  </a:schemeClr>
                </a:solidFill>
                <a:latin typeface="Bahnschrift SemiLight" panose="020B0502040204020203" pitchFamily="34" charset="0"/>
              </a:rPr>
              <a:t>Aide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sz="2600" dirty="0">
                <a:solidFill>
                  <a:schemeClr val="accent1">
                    <a:lumMod val="75000"/>
                  </a:schemeClr>
                </a:solidFill>
                <a:latin typeface="Bahnschrift SemiLight" panose="020B0502040204020203" pitchFamily="34" charset="0"/>
              </a:rPr>
              <a:t>Nouvelle partie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sz="2600" dirty="0">
                <a:solidFill>
                  <a:schemeClr val="accent1">
                    <a:lumMod val="75000"/>
                  </a:schemeClr>
                </a:solidFill>
                <a:latin typeface="Bahnschrift SemiLight" panose="020B0502040204020203" pitchFamily="34" charset="0"/>
              </a:rPr>
              <a:t>Sauvegarder ou charger partie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sz="3200" dirty="0">
                <a:latin typeface="Bahnschrift SemiLight" panose="020B0502040204020203" pitchFamily="34" charset="0"/>
              </a:rPr>
              <a:t>Cartes du joueur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sz="3200" dirty="0">
                <a:latin typeface="Bahnschrift SemiLight" panose="020B0502040204020203" pitchFamily="34" charset="0"/>
              </a:rPr>
              <a:t>Cartes du milieu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sz="3200" dirty="0">
                <a:latin typeface="Bahnschrift SemiLight" panose="020B0502040204020203" pitchFamily="34" charset="0"/>
              </a:rPr>
              <a:t>Cartes de l’adversaire</a:t>
            </a:r>
          </a:p>
          <a:p>
            <a:pPr lvl="1"/>
            <a:endParaRPr lang="fr-CA" sz="2800" dirty="0">
              <a:latin typeface="Bahnschrift SemiLight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3DED29-FEE3-491F-BEE6-7263FC29BA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0383" y="444766"/>
            <a:ext cx="6792686" cy="587375"/>
          </a:xfr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fr-CA" sz="3600" dirty="0"/>
              <a:t>SALLE DE JEU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430306" cy="503578"/>
          </a:xfrm>
        </p:spPr>
        <p:txBody>
          <a:bodyPr/>
          <a:lstStyle/>
          <a:p>
            <a:fld id="{6D22F896-40B5-4ADD-8801-0D06FADFA095}" type="slidenum">
              <a:rPr lang="en-US" b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fld>
            <a:endParaRPr lang="en-US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FCCF93C-3DEF-46A4-B6A1-BE8470BDD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146" y="426686"/>
            <a:ext cx="3416754" cy="607422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5977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317A65-DEAC-4A8D-9EAD-EDC3EA5C0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87" y="2647405"/>
            <a:ext cx="4321904" cy="2690949"/>
          </a:xfrm>
        </p:spPr>
        <p:txBody>
          <a:bodyPr>
            <a:normAutofit/>
          </a:bodyPr>
          <a:lstStyle/>
          <a:p>
            <a:r>
              <a:rPr lang="fr-CA" sz="2800" dirty="0">
                <a:solidFill>
                  <a:schemeClr val="accent1">
                    <a:lumMod val="75000"/>
                  </a:schemeClr>
                </a:solidFill>
              </a:rPr>
              <a:t>Dialogue personnalisé</a:t>
            </a:r>
          </a:p>
          <a:p>
            <a:r>
              <a:rPr lang="fr-CA" sz="2800" dirty="0">
                <a:solidFill>
                  <a:schemeClr val="accent1">
                    <a:lumMod val="75000"/>
                  </a:schemeClr>
                </a:solidFill>
              </a:rPr>
              <a:t>Scrollview horizontal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C23BE1-8BE6-4970-927B-370FFC060EFC}"/>
              </a:ext>
            </a:extLst>
          </p:cNvPr>
          <p:cNvSpPr txBox="1">
            <a:spLocks/>
          </p:cNvSpPr>
          <p:nvPr/>
        </p:nvSpPr>
        <p:spPr>
          <a:xfrm>
            <a:off x="834886" y="263832"/>
            <a:ext cx="10344647" cy="587136"/>
          </a:xfrm>
          <a:prstGeom prst="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3600" dirty="0"/>
              <a:t>Recevoir des cartes</a:t>
            </a:r>
            <a:endParaRPr lang="en-US" sz="3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6BD49-C45B-4623-AD8F-25EDE97C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430306" cy="503578"/>
          </a:xfrm>
        </p:spPr>
        <p:txBody>
          <a:bodyPr/>
          <a:lstStyle/>
          <a:p>
            <a:fld id="{6D22F896-40B5-4ADD-8801-0D06FADFA095}" type="slidenum">
              <a:rPr lang="en-US" b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fld>
            <a:endParaRPr lang="en-US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85D2207-536F-4A2D-B9C7-8C44621E5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640" y="1035505"/>
            <a:ext cx="3126748" cy="555866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2152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317A65-DEAC-4A8D-9EAD-EDC3EA5C0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87" y="2647405"/>
            <a:ext cx="4321904" cy="2690949"/>
          </a:xfrm>
        </p:spPr>
        <p:txBody>
          <a:bodyPr>
            <a:normAutofit/>
          </a:bodyPr>
          <a:lstStyle/>
          <a:p>
            <a:r>
              <a:rPr lang="fr-CA" sz="2800" dirty="0">
                <a:solidFill>
                  <a:schemeClr val="accent1">
                    <a:lumMod val="75000"/>
                  </a:schemeClr>
                </a:solidFill>
              </a:rPr>
              <a:t>Dialogue personnalisé</a:t>
            </a:r>
          </a:p>
          <a:p>
            <a:r>
              <a:rPr lang="fr-CA" sz="2800" dirty="0" err="1">
                <a:solidFill>
                  <a:schemeClr val="accent1">
                    <a:lumMod val="75000"/>
                  </a:schemeClr>
                </a:solidFill>
              </a:rPr>
              <a:t>ImageButton</a:t>
            </a:r>
            <a:endParaRPr lang="fr-CA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C23BE1-8BE6-4970-927B-370FFC060EFC}"/>
              </a:ext>
            </a:extLst>
          </p:cNvPr>
          <p:cNvSpPr txBox="1">
            <a:spLocks/>
          </p:cNvSpPr>
          <p:nvPr/>
        </p:nvSpPr>
        <p:spPr>
          <a:xfrm>
            <a:off x="834886" y="263832"/>
            <a:ext cx="10344647" cy="587136"/>
          </a:xfrm>
          <a:prstGeom prst="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3600" dirty="0"/>
              <a:t>Choisir une couleur</a:t>
            </a:r>
            <a:endParaRPr lang="en-US" sz="3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6BD49-C45B-4623-AD8F-25EDE97C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430306" cy="503578"/>
          </a:xfrm>
        </p:spPr>
        <p:txBody>
          <a:bodyPr/>
          <a:lstStyle/>
          <a:p>
            <a:fld id="{6D22F896-40B5-4ADD-8801-0D06FADFA095}" type="slidenum">
              <a:rPr lang="en-US" b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fld>
            <a:endParaRPr lang="en-US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B82F4AF-05FC-4B53-ADF3-39E0A2E36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493" y="1059575"/>
            <a:ext cx="3122839" cy="555171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9401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317A65-DEAC-4A8D-9EAD-EDC3EA5C0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86" y="2562345"/>
            <a:ext cx="4789736" cy="2690949"/>
          </a:xfrm>
        </p:spPr>
        <p:txBody>
          <a:bodyPr>
            <a:normAutofit/>
          </a:bodyPr>
          <a:lstStyle/>
          <a:p>
            <a:r>
              <a:rPr lang="fr-CA" sz="2800" dirty="0">
                <a:solidFill>
                  <a:schemeClr val="accent1">
                    <a:lumMod val="75000"/>
                  </a:schemeClr>
                </a:solidFill>
              </a:rPr>
              <a:t>Dialogue personnalisé</a:t>
            </a:r>
          </a:p>
          <a:p>
            <a:r>
              <a:rPr lang="fr-CA" sz="2800" dirty="0">
                <a:solidFill>
                  <a:schemeClr val="accent1">
                    <a:lumMod val="75000"/>
                  </a:schemeClr>
                </a:solidFill>
              </a:rPr>
              <a:t>Requêtes SQL au serveur</a:t>
            </a:r>
          </a:p>
          <a:p>
            <a:pPr marL="0" indent="0">
              <a:buNone/>
            </a:pPr>
            <a:r>
              <a:rPr lang="fr-CA" sz="2800" dirty="0">
                <a:solidFill>
                  <a:schemeClr val="accent1">
                    <a:lumMod val="75000"/>
                  </a:schemeClr>
                </a:solidFill>
              </a:rPr>
              <a:t>   (Tables Joueurs et Parties)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C23BE1-8BE6-4970-927B-370FFC060EFC}"/>
              </a:ext>
            </a:extLst>
          </p:cNvPr>
          <p:cNvSpPr txBox="1">
            <a:spLocks/>
          </p:cNvSpPr>
          <p:nvPr/>
        </p:nvSpPr>
        <p:spPr>
          <a:xfrm>
            <a:off x="834886" y="263832"/>
            <a:ext cx="10344647" cy="587136"/>
          </a:xfrm>
          <a:prstGeom prst="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3600" dirty="0"/>
              <a:t>PROFIL ET HISTORIQUE</a:t>
            </a:r>
            <a:endParaRPr lang="en-US" sz="3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6BD49-C45B-4623-AD8F-25EDE97C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430306" cy="503578"/>
          </a:xfrm>
        </p:spPr>
        <p:txBody>
          <a:bodyPr/>
          <a:lstStyle/>
          <a:p>
            <a:fld id="{6D22F896-40B5-4ADD-8801-0D06FADFA095}" type="slidenum">
              <a:rPr lang="en-US" b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fld>
            <a:endParaRPr lang="en-US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F339F8F-6692-4CC1-B923-23069324E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303" y="1020725"/>
            <a:ext cx="3065680" cy="545009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90751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Custom 4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BBE6D3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396</TotalTime>
  <Words>251</Words>
  <Application>Microsoft Office PowerPoint</Application>
  <PresentationFormat>Grand écran</PresentationFormat>
  <Paragraphs>83</Paragraphs>
  <Slides>15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Arial</vt:lpstr>
      <vt:lpstr>Bahnschrift SemiLight</vt:lpstr>
      <vt:lpstr>Calibri</vt:lpstr>
      <vt:lpstr>Copperplate Gothic Bold</vt:lpstr>
      <vt:lpstr>Rockwell</vt:lpstr>
      <vt:lpstr>Gallery</vt:lpstr>
      <vt:lpstr>Présentation PowerPoint</vt:lpstr>
      <vt:lpstr>DÉroulement</vt:lpstr>
      <vt:lpstr>COMPLEXITÉ</vt:lpstr>
      <vt:lpstr>Présentation PowerPoint</vt:lpstr>
      <vt:lpstr>Présentation PowerPoint</vt:lpstr>
      <vt:lpstr>SALLE DE JEU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Ce qui était prévu…</vt:lpstr>
      <vt:lpstr>Améliorations possibles</vt:lpstr>
      <vt:lpstr>Démonstration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Marika Groulx</dc:creator>
  <cp:lastModifiedBy>info1</cp:lastModifiedBy>
  <cp:revision>50</cp:revision>
  <dcterms:created xsi:type="dcterms:W3CDTF">2018-04-23T23:12:00Z</dcterms:created>
  <dcterms:modified xsi:type="dcterms:W3CDTF">2018-05-11T12:16:05Z</dcterms:modified>
</cp:coreProperties>
</file>